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70" r:id="rId4"/>
    <p:sldId id="269" r:id="rId5"/>
    <p:sldId id="268" r:id="rId6"/>
    <p:sldId id="257" r:id="rId7"/>
    <p:sldId id="276" r:id="rId8"/>
    <p:sldId id="260" r:id="rId9"/>
    <p:sldId id="263" r:id="rId10"/>
    <p:sldId id="264" r:id="rId11"/>
    <p:sldId id="265" r:id="rId12"/>
    <p:sldId id="266" r:id="rId13"/>
    <p:sldId id="271" r:id="rId14"/>
    <p:sldId id="272" r:id="rId15"/>
    <p:sldId id="286" r:id="rId16"/>
    <p:sldId id="280" r:id="rId17"/>
    <p:sldId id="273" r:id="rId18"/>
    <p:sldId id="275" r:id="rId19"/>
    <p:sldId id="274" r:id="rId20"/>
    <p:sldId id="277" r:id="rId21"/>
    <p:sldId id="278" r:id="rId22"/>
    <p:sldId id="281" r:id="rId23"/>
    <p:sldId id="279" r:id="rId24"/>
    <p:sldId id="282" r:id="rId25"/>
    <p:sldId id="283" r:id="rId26"/>
    <p:sldId id="289" r:id="rId27"/>
    <p:sldId id="284" r:id="rId28"/>
    <p:sldId id="285" r:id="rId29"/>
    <p:sldId id="287" r:id="rId30"/>
    <p:sldId id="288" r:id="rId31"/>
  </p:sldIdLst>
  <p:sldSz cx="36576000" cy="2057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27D"/>
    <a:srgbClr val="FFFFFF"/>
    <a:srgbClr val="EEB5D0"/>
    <a:srgbClr val="CC0099"/>
    <a:srgbClr val="000078"/>
    <a:srgbClr val="FFDE05"/>
    <a:srgbClr val="006BB1"/>
    <a:srgbClr val="E74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DF6A4-3341-E841-9505-258569AA8304}" v="9" dt="2025-11-05T09:06:46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905" autoAdjust="0"/>
  </p:normalViewPr>
  <p:slideViewPr>
    <p:cSldViewPr snapToGrid="0">
      <p:cViewPr varScale="1">
        <p:scale>
          <a:sx n="27" d="100"/>
          <a:sy n="27" d="100"/>
        </p:scale>
        <p:origin x="468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54D11-A38F-425A-892B-FA12AB2437C7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E7951-42B5-4784-8A65-5C7FCE43C8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0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4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88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2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759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20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64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079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520" algn="l" defTabSz="274288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658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Segoe UI, </a:t>
            </a: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Segoe UI Black, </a:t>
            </a:r>
            <a:r>
              <a:rPr lang="de-DE" i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Segoe UI Kursiv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92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30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87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4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07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54F8D-8744-632C-78BA-2584F2070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7F639D-232B-8199-0893-68A4F3985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1BA1AB-38DE-D496-5461-523744493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28E534-7D21-9DF7-2375-F8D88006C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52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3AF8-7E21-C04D-24C7-6B676D44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6D42858-3438-C883-10D5-7F0775280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52965C-494E-CA66-F618-E7A611EAD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00C593-A73F-66C8-B22B-9117D0C6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26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73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74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D6AC5-1BC9-1E7A-3241-9E21883F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7BEE62-E868-DA25-6BBD-C848A4663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367E93-132F-FEC6-AB3E-2F2F8C4CE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E736D5-A4CC-FEB7-BFFA-371B11B2B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10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7951-42B5-4784-8A65-5C7FCE43C81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3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27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095375"/>
            <a:ext cx="7886700" cy="1743551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95375"/>
            <a:ext cx="23202900" cy="1743551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0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26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82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82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0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2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7515225"/>
            <a:ext cx="15473361" cy="110537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5043489"/>
            <a:ext cx="15549564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7515225"/>
            <a:ext cx="15549564" cy="110537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42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24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4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2962277"/>
            <a:ext cx="18516600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2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2962277"/>
            <a:ext cx="18516600" cy="14620875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8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36C4C-54DF-4AA8-8694-8F7659A4683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B90E9-20F2-4384-97C2-2B1FEACE5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8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C6D0D-B3BE-F329-7D5D-D03A82C5E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1500" y="3062165"/>
            <a:ext cx="27432000" cy="4987544"/>
          </a:xfrm>
        </p:spPr>
        <p:txBody>
          <a:bodyPr/>
          <a:lstStyle/>
          <a:p>
            <a:pPr algn="l"/>
            <a:r>
              <a:rPr lang="de-DE" dirty="0">
                <a:latin typeface="Corbel Light" panose="020B0303020204020204" pitchFamily="34" charset="0"/>
              </a:rPr>
              <a:t>Monitorvorlagen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0EF611-1385-5DC7-404D-D8AD056E4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267" y="8825540"/>
            <a:ext cx="27432000" cy="9923469"/>
          </a:xfrm>
        </p:spPr>
        <p:txBody>
          <a:bodyPr>
            <a:normAutofit lnSpcReduction="10000"/>
          </a:bodyPr>
          <a:lstStyle/>
          <a:p>
            <a:pPr algn="l"/>
            <a:r>
              <a:rPr lang="de-DE" b="1" dirty="0">
                <a:latin typeface="Corbel" panose="020B0503020204020204" pitchFamily="34" charset="0"/>
              </a:rPr>
              <a:t>Inhalt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1. Gestaltungskonzept, -vorgaben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2. Musterbeispiel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3. Musenlogofarben, Logos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4. Rubriken der Slides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5. Vorgehen/Ablauf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6. Blanko Vorlagen nach Slide-Rubriken</a:t>
            </a:r>
          </a:p>
          <a:p>
            <a:pPr algn="l"/>
            <a:r>
              <a:rPr lang="de-DE" dirty="0">
                <a:latin typeface="Corbel" panose="020B0503020204020204" pitchFamily="34" charset="0"/>
              </a:rPr>
              <a:t>7. Baustein Vorlagen zum Befüllen</a:t>
            </a:r>
          </a:p>
          <a:p>
            <a:pPr algn="l"/>
            <a:endParaRPr lang="de-DE" dirty="0"/>
          </a:p>
          <a:p>
            <a:endParaRPr lang="de-DE" dirty="0"/>
          </a:p>
        </p:txBody>
      </p:sp>
      <p:pic>
        <p:nvPicPr>
          <p:cNvPr id="4" name="Grafik 3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B127A5F3-B3E9-B41F-78D1-9ED27CA7CE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8B32-F336-B860-F43B-2BD046BC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87409FB3-3B0B-7E74-59FA-8449A25B6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 r="43103"/>
          <a:stretch>
            <a:fillRect/>
          </a:stretch>
        </p:blipFill>
        <p:spPr>
          <a:xfrm>
            <a:off x="-116230" y="2678"/>
            <a:ext cx="7456414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9D797-6EF6-781A-3489-E6F973564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C658C4FD-ADF8-C751-81A5-2A647EDC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5" r="24463"/>
          <a:stretch>
            <a:fillRect/>
          </a:stretch>
        </p:blipFill>
        <p:spPr>
          <a:xfrm>
            <a:off x="-116230" y="2678"/>
            <a:ext cx="7456414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6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E02F0-6EC6-9334-F03D-2159A96F6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5779ADD5-91C5-08EA-FCC4-244E3FE08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8" r="2183"/>
          <a:stretch>
            <a:fillRect/>
          </a:stretch>
        </p:blipFill>
        <p:spPr>
          <a:xfrm>
            <a:off x="-156560" y="2678"/>
            <a:ext cx="8464680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9491-6EBD-13FD-FE28-0CB83081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BB41F-C4A4-C760-CEA4-074216FE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0"/>
            <a:ext cx="31546800" cy="8558211"/>
          </a:xfrm>
        </p:spPr>
        <p:txBody>
          <a:bodyPr>
            <a:normAutofit/>
          </a:bodyPr>
          <a:lstStyle/>
          <a:p>
            <a:r>
              <a:rPr lang="de-DE" sz="15000" spc="450" dirty="0"/>
              <a:t>Baustein Vorlagen zum Befüllen für:</a:t>
            </a:r>
            <a:br>
              <a:rPr lang="de-DE" sz="15000" spc="450" dirty="0"/>
            </a:br>
            <a:r>
              <a:rPr lang="de-DE" sz="15000" spc="450" dirty="0"/>
              <a:t>Info, Menschen, Freuden, Events</a:t>
            </a:r>
          </a:p>
        </p:txBody>
      </p:sp>
      <p:pic>
        <p:nvPicPr>
          <p:cNvPr id="4" name="Grafik 3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E696B3DF-59CF-674A-A548-DADCEF197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2514600" y="8904673"/>
            <a:ext cx="3209118" cy="11663971"/>
          </a:xfrm>
          <a:prstGeom prst="rect">
            <a:avLst/>
          </a:prstGeom>
        </p:spPr>
      </p:pic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7E2BDF4C-D5C2-A8F7-ECD6-6909E0B70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5" r="24463"/>
          <a:stretch>
            <a:fillRect/>
          </a:stretch>
        </p:blipFill>
        <p:spPr>
          <a:xfrm>
            <a:off x="24698484" y="8922650"/>
            <a:ext cx="4214690" cy="11626294"/>
          </a:xfrm>
          <a:prstGeom prst="rect">
            <a:avLst/>
          </a:prstGeom>
        </p:spPr>
      </p:pic>
      <p:pic>
        <p:nvPicPr>
          <p:cNvPr id="6" name="Grafik 5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77EF4CAA-218F-017D-4D53-296369BE4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5" r="43103"/>
          <a:stretch>
            <a:fillRect/>
          </a:stretch>
        </p:blipFill>
        <p:spPr>
          <a:xfrm>
            <a:off x="17758545" y="8904673"/>
            <a:ext cx="4214690" cy="11626293"/>
          </a:xfrm>
          <a:prstGeom prst="rect">
            <a:avLst/>
          </a:prstGeom>
        </p:spPr>
      </p:pic>
      <p:pic>
        <p:nvPicPr>
          <p:cNvPr id="7" name="Grafik 6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D7074970-D94F-E0C3-F4CC-AE8FE83ED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r="63287"/>
          <a:stretch>
            <a:fillRect/>
          </a:stretch>
        </p:blipFill>
        <p:spPr>
          <a:xfrm>
            <a:off x="8533928" y="8904673"/>
            <a:ext cx="4543227" cy="1165035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857F5A4-43CC-D398-6674-87D2DEF97E7A}"/>
              </a:ext>
            </a:extLst>
          </p:cNvPr>
          <p:cNvGrpSpPr/>
          <p:nvPr/>
        </p:nvGrpSpPr>
        <p:grpSpPr>
          <a:xfrm>
            <a:off x="26351553" y="10708106"/>
            <a:ext cx="9261921" cy="7387390"/>
            <a:chOff x="10852484" y="794084"/>
            <a:chExt cx="14486021" cy="3485021"/>
          </a:xfrm>
        </p:grpSpPr>
        <p:sp>
          <p:nvSpPr>
            <p:cNvPr id="8" name="Inhaltsplatzhalter 4">
              <a:extLst>
                <a:ext uri="{FF2B5EF4-FFF2-40B4-BE49-F238E27FC236}">
                  <a16:creationId xmlns:a16="http://schemas.microsoft.com/office/drawing/2014/main" id="{52ADD26F-8E01-8A1B-08B5-56B1AAF2D6B3}"/>
                </a:ext>
              </a:extLst>
            </p:cNvPr>
            <p:cNvSpPr txBox="1">
              <a:spLocks/>
            </p:cNvSpPr>
            <p:nvPr/>
          </p:nvSpPr>
          <p:spPr>
            <a:xfrm>
              <a:off x="11413783" y="1341559"/>
              <a:ext cx="13284701" cy="2937546"/>
            </a:xfrm>
            <a:prstGeom prst="rect">
              <a:avLst/>
            </a:prstGeom>
          </p:spPr>
          <p:txBody>
            <a:bodyPr vert="horz" lIns="68562" tIns="34281" rIns="68562" bIns="34281" rtlCol="0">
              <a:normAutofit/>
            </a:bodyPr>
            <a:lstStyle>
              <a:lvl1pPr marL="914400" indent="-914400" algn="l" defTabSz="3657600" rtl="0" eaLnBrk="1" latinLnBrk="0" hangingPunct="1">
                <a:lnSpc>
                  <a:spcPct val="90000"/>
                </a:lnSpc>
                <a:spcBef>
                  <a:spcPts val="4000"/>
                </a:spcBef>
                <a:buFont typeface="Arial" panose="020B0604020202020204" pitchFamily="34" charset="0"/>
                <a:buChar char="•"/>
                <a:defRPr sz="1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432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8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008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6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0584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8872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7160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44800" indent="-914400" algn="l" defTabSz="36576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de-DE" sz="6600" b="1" dirty="0">
                  <a:solidFill>
                    <a:schemeClr val="accent2"/>
                  </a:solidFill>
                  <a:latin typeface="Corbel" panose="020B0503020204020204" pitchFamily="34" charset="0"/>
                </a:rPr>
                <a:t>Bitte den benötigten Balken in den Bausteinen austauschen!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097A09C-AE7A-8377-2F1C-C6FCF62193EE}"/>
                </a:ext>
              </a:extLst>
            </p:cNvPr>
            <p:cNvSpPr/>
            <p:nvPr/>
          </p:nvSpPr>
          <p:spPr>
            <a:xfrm>
              <a:off x="10852484" y="794084"/>
              <a:ext cx="14486021" cy="269507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7494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7086F-E910-D1AB-2C99-D26CBFA6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7460A71A-216C-1188-3997-AFC325BDC44E}"/>
              </a:ext>
            </a:extLst>
          </p:cNvPr>
          <p:cNvSpPr/>
          <p:nvPr/>
        </p:nvSpPr>
        <p:spPr>
          <a:xfrm>
            <a:off x="-4152749" y="-396089"/>
            <a:ext cx="21526350" cy="21526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E3CAD01E-C8EB-C08A-D663-61A2C9B9AB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A3AAB3E-4099-5219-FBFB-EFB3FCF2FD2E}"/>
              </a:ext>
            </a:extLst>
          </p:cNvPr>
          <p:cNvSpPr txBox="1"/>
          <p:nvPr/>
        </p:nvSpPr>
        <p:spPr>
          <a:xfrm>
            <a:off x="3001617" y="3279913"/>
            <a:ext cx="15524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 err="1">
                <a:latin typeface="Corbel" panose="020B0503020204020204" pitchFamily="34" charset="0"/>
              </a:rPr>
              <a:t>Lorem</a:t>
            </a:r>
            <a:r>
              <a:rPr lang="de-DE" sz="15000" b="1" dirty="0">
                <a:latin typeface="Corbel" panose="020B0503020204020204" pitchFamily="34" charset="0"/>
              </a:rPr>
              <a:t> Ipsum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8D5B5E-B8E3-F5B8-A23D-365656D91A01}"/>
              </a:ext>
            </a:extLst>
          </p:cNvPr>
          <p:cNvSpPr txBox="1"/>
          <p:nvPr/>
        </p:nvSpPr>
        <p:spPr>
          <a:xfrm>
            <a:off x="3001617" y="6261652"/>
            <a:ext cx="13397948" cy="728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8000" dirty="0" err="1">
                <a:latin typeface="Corbel" panose="020B0503020204020204" pitchFamily="34" charset="0"/>
              </a:rPr>
              <a:t>Lorem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ipsum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dolor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sit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amet</a:t>
            </a:r>
            <a:r>
              <a:rPr lang="de-DE" sz="8000" dirty="0">
                <a:latin typeface="Corbel" panose="020B0503020204020204" pitchFamily="34" charset="0"/>
              </a:rPr>
              <a:t>, </a:t>
            </a:r>
            <a:r>
              <a:rPr lang="de-DE" sz="8000" dirty="0" err="1">
                <a:latin typeface="Corbel" panose="020B0503020204020204" pitchFamily="34" charset="0"/>
              </a:rPr>
              <a:t>consetetur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sadipscing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elitr</a:t>
            </a:r>
            <a:r>
              <a:rPr lang="de-DE" sz="8000" dirty="0">
                <a:latin typeface="Corbel" panose="020B0503020204020204" pitchFamily="34" charset="0"/>
              </a:rPr>
              <a:t>, sed </a:t>
            </a:r>
            <a:r>
              <a:rPr lang="de-DE" sz="8000" dirty="0" err="1">
                <a:latin typeface="Corbel" panose="020B0503020204020204" pitchFamily="34" charset="0"/>
              </a:rPr>
              <a:t>diam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nonumy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eirmod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tempor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invidunt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ut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labore</a:t>
            </a:r>
            <a:r>
              <a:rPr lang="de-DE" sz="8000" dirty="0">
                <a:latin typeface="Corbel" panose="020B0503020204020204" pitchFamily="34" charset="0"/>
              </a:rPr>
              <a:t> et </a:t>
            </a:r>
            <a:r>
              <a:rPr lang="de-DE" sz="8000" dirty="0" err="1">
                <a:latin typeface="Corbel" panose="020B0503020204020204" pitchFamily="34" charset="0"/>
              </a:rPr>
              <a:t>dolore</a:t>
            </a:r>
            <a:endParaRPr lang="de-DE" sz="8000" dirty="0">
              <a:latin typeface="Corbel" panose="020B05030202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70521CC-AFB9-6E66-0B02-2981D26C341A}"/>
              </a:ext>
            </a:extLst>
          </p:cNvPr>
          <p:cNvSpPr txBox="1"/>
          <p:nvPr/>
        </p:nvSpPr>
        <p:spPr>
          <a:xfrm>
            <a:off x="3071069" y="13629313"/>
            <a:ext cx="13397948" cy="207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9600" b="1" dirty="0" err="1">
                <a:solidFill>
                  <a:schemeClr val="accent2"/>
                </a:solidFill>
                <a:latin typeface="Corbel" panose="020B0503020204020204" pitchFamily="34" charset="0"/>
              </a:rPr>
              <a:t>Lorem</a:t>
            </a:r>
            <a:r>
              <a:rPr lang="de-DE" sz="9600" b="1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2"/>
                </a:solidFill>
                <a:latin typeface="Corbel" panose="020B0503020204020204" pitchFamily="34" charset="0"/>
              </a:rPr>
              <a:t>ipsum</a:t>
            </a:r>
            <a:r>
              <a:rPr lang="de-DE" sz="9600" b="1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2"/>
                </a:solidFill>
                <a:latin typeface="Corbel" panose="020B0503020204020204" pitchFamily="34" charset="0"/>
              </a:rPr>
              <a:t>dolor</a:t>
            </a:r>
            <a:r>
              <a:rPr lang="de-DE" sz="9600" b="1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2"/>
                </a:solidFill>
                <a:latin typeface="Corbel" panose="020B0503020204020204" pitchFamily="34" charset="0"/>
              </a:rPr>
              <a:t>sit</a:t>
            </a:r>
            <a:endParaRPr lang="de-DE" sz="96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Grafik 13" descr="Ein Bild, das Kunst, Nacht, Licht enthält.&#10;&#10;KI-generierte Inhalte können fehlerhaft sein.">
            <a:extLst>
              <a:ext uri="{FF2B5EF4-FFF2-40B4-BE49-F238E27FC236}">
                <a16:creationId xmlns:a16="http://schemas.microsoft.com/office/drawing/2014/main" id="{7D3F288C-1F17-F58E-0D36-C32549DAA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69871" y="3346164"/>
            <a:ext cx="20673404" cy="13782268"/>
          </a:xfrm>
          <a:prstGeom prst="rect">
            <a:avLst/>
          </a:prstGeom>
        </p:spPr>
      </p:pic>
      <p:pic>
        <p:nvPicPr>
          <p:cNvPr id="7" name="Grafik 6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EE4544E2-76DE-6344-8013-0E53F06290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1" r="10843"/>
          <a:stretch/>
        </p:blipFill>
        <p:spPr>
          <a:xfrm>
            <a:off x="18526540" y="0"/>
            <a:ext cx="15047844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0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4F809-7D23-2278-D6D9-712EDD003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3A212CD3-67D5-3DE3-8DE3-D0AAF7432A06}"/>
              </a:ext>
            </a:extLst>
          </p:cNvPr>
          <p:cNvSpPr/>
          <p:nvPr/>
        </p:nvSpPr>
        <p:spPr>
          <a:xfrm>
            <a:off x="-7694659" y="-2675976"/>
            <a:ext cx="26958960" cy="260066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3F99A6EA-37C1-4CD2-A9E6-09952B004F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6DE3B6F-88EA-5828-7573-5C58C8969493}"/>
              </a:ext>
            </a:extLst>
          </p:cNvPr>
          <p:cNvSpPr txBox="1"/>
          <p:nvPr/>
        </p:nvSpPr>
        <p:spPr>
          <a:xfrm>
            <a:off x="3001617" y="3279913"/>
            <a:ext cx="15524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Lorem</a:t>
            </a:r>
            <a:r>
              <a:rPr lang="de-DE" sz="15000" b="1" dirty="0">
                <a:solidFill>
                  <a:schemeClr val="bg1"/>
                </a:solidFill>
                <a:latin typeface="Corbel" panose="020B0503020204020204" pitchFamily="34" charset="0"/>
              </a:rPr>
              <a:t> Ipsum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412DCA-4076-17E0-CA23-013B5FC299C3}"/>
              </a:ext>
            </a:extLst>
          </p:cNvPr>
          <p:cNvSpPr txBox="1"/>
          <p:nvPr/>
        </p:nvSpPr>
        <p:spPr>
          <a:xfrm>
            <a:off x="3001617" y="6261652"/>
            <a:ext cx="13397948" cy="728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Lorem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ipsum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dolor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sit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amet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consetetur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sadipscing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elitr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, sed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diam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nonumy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eirmod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tempor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invidunt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ut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labore</a:t>
            </a:r>
            <a:r>
              <a:rPr lang="de-DE" sz="8000" dirty="0">
                <a:solidFill>
                  <a:schemeClr val="bg1"/>
                </a:solidFill>
                <a:latin typeface="Corbel" panose="020B0503020204020204" pitchFamily="34" charset="0"/>
              </a:rPr>
              <a:t> et </a:t>
            </a:r>
            <a:r>
              <a:rPr lang="de-DE" sz="8000" dirty="0" err="1">
                <a:solidFill>
                  <a:schemeClr val="bg1"/>
                </a:solidFill>
                <a:latin typeface="Corbel" panose="020B0503020204020204" pitchFamily="34" charset="0"/>
              </a:rPr>
              <a:t>dolore</a:t>
            </a:r>
            <a:endParaRPr lang="de-DE" sz="8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23AE3A-28F6-F70D-BE46-1A64E1179D13}"/>
              </a:ext>
            </a:extLst>
          </p:cNvPr>
          <p:cNvSpPr txBox="1"/>
          <p:nvPr/>
        </p:nvSpPr>
        <p:spPr>
          <a:xfrm>
            <a:off x="3071069" y="13629313"/>
            <a:ext cx="13397948" cy="207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96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Lorem</a:t>
            </a:r>
            <a:r>
              <a:rPr lang="de-DE" sz="96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ipsum</a:t>
            </a:r>
            <a:r>
              <a:rPr lang="de-DE" sz="96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dolor</a:t>
            </a:r>
            <a:r>
              <a:rPr lang="de-DE" sz="96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sit</a:t>
            </a:r>
            <a:endParaRPr lang="de-DE" sz="9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31989B9-DBC1-1CD1-5724-BAFCDC8EEC20}"/>
              </a:ext>
            </a:extLst>
          </p:cNvPr>
          <p:cNvSpPr/>
          <p:nvPr/>
        </p:nvSpPr>
        <p:spPr>
          <a:xfrm>
            <a:off x="17046122" y="751922"/>
            <a:ext cx="13397948" cy="129246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0A1AB5-4256-C97A-D3D0-4D2FD88409CE}"/>
              </a:ext>
            </a:extLst>
          </p:cNvPr>
          <p:cNvSpPr/>
          <p:nvPr/>
        </p:nvSpPr>
        <p:spPr>
          <a:xfrm>
            <a:off x="26050314" y="11176803"/>
            <a:ext cx="5275924" cy="50895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0FBB4D-6371-F4B4-5FC9-D7C4EFDBA150}"/>
              </a:ext>
            </a:extLst>
          </p:cNvPr>
          <p:cNvSpPr txBox="1"/>
          <p:nvPr/>
        </p:nvSpPr>
        <p:spPr>
          <a:xfrm>
            <a:off x="17127655" y="4820121"/>
            <a:ext cx="13397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b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</a:b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,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consetetur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sadipscing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elitr</a:t>
            </a:r>
            <a:endParaRPr lang="de-DE" sz="150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8BB643-A595-F394-1FF8-ED30EE08D567}"/>
              </a:ext>
            </a:extLst>
          </p:cNvPr>
          <p:cNvSpPr txBox="1"/>
          <p:nvPr/>
        </p:nvSpPr>
        <p:spPr>
          <a:xfrm>
            <a:off x="26692829" y="12309855"/>
            <a:ext cx="42415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Lorem</a:t>
            </a:r>
            <a:r>
              <a:rPr lang="de-DE" sz="9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9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ipsum</a:t>
            </a:r>
            <a:r>
              <a:rPr lang="de-DE" sz="9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de-DE" sz="9000" dirty="0">
              <a:solidFill>
                <a:schemeClr val="bg1"/>
              </a:solidFill>
            </a:endParaRPr>
          </a:p>
        </p:txBody>
      </p:sp>
      <p:pic>
        <p:nvPicPr>
          <p:cNvPr id="6" name="Grafik 5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140525F1-4BED-4398-5F6F-5B425899C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t="5646" r="14985" b="23522"/>
          <a:stretch>
            <a:fillRect/>
          </a:stretch>
        </p:blipFill>
        <p:spPr>
          <a:xfrm>
            <a:off x="15363365" y="11636459"/>
            <a:ext cx="8378978" cy="81124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481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85B3-82D9-FD73-D4BC-A2584821E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1BF2B77-6C7A-19DA-2159-FCCF8B4EEF75}"/>
              </a:ext>
            </a:extLst>
          </p:cNvPr>
          <p:cNvSpPr/>
          <p:nvPr/>
        </p:nvSpPr>
        <p:spPr>
          <a:xfrm>
            <a:off x="-914153" y="-516834"/>
            <a:ext cx="13397948" cy="133979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652F792E-5E62-E9A4-DFEC-BD4E45C870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04D0882-8533-D0FC-5314-44BB572F5F1E}"/>
              </a:ext>
            </a:extLst>
          </p:cNvPr>
          <p:cNvSpPr txBox="1"/>
          <p:nvPr/>
        </p:nvSpPr>
        <p:spPr>
          <a:xfrm>
            <a:off x="3001617" y="3279913"/>
            <a:ext cx="15524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 err="1">
                <a:latin typeface="Corbel" panose="020B0503020204020204" pitchFamily="34" charset="0"/>
              </a:rPr>
              <a:t>Lorem</a:t>
            </a:r>
            <a:r>
              <a:rPr lang="de-DE" sz="15000" b="1" dirty="0">
                <a:latin typeface="Corbel" panose="020B0503020204020204" pitchFamily="34" charset="0"/>
              </a:rPr>
              <a:t> Ipsum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5E34EC-72B0-A9F9-4DE7-9EA96A93C1D4}"/>
              </a:ext>
            </a:extLst>
          </p:cNvPr>
          <p:cNvSpPr txBox="1"/>
          <p:nvPr/>
        </p:nvSpPr>
        <p:spPr>
          <a:xfrm>
            <a:off x="4065104" y="6182140"/>
            <a:ext cx="13397948" cy="544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8000" dirty="0" err="1">
                <a:latin typeface="Corbel" panose="020B0503020204020204" pitchFamily="34" charset="0"/>
              </a:rPr>
              <a:t>Lorem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ipsum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dolor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sit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amet</a:t>
            </a:r>
            <a:r>
              <a:rPr lang="de-DE" sz="8000" dirty="0">
                <a:latin typeface="Corbel" panose="020B0503020204020204" pitchFamily="34" charset="0"/>
              </a:rPr>
              <a:t>, </a:t>
            </a:r>
            <a:r>
              <a:rPr lang="de-DE" sz="8000" dirty="0" err="1">
                <a:latin typeface="Corbel" panose="020B0503020204020204" pitchFamily="34" charset="0"/>
              </a:rPr>
              <a:t>consetetur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sadipscing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elitr</a:t>
            </a:r>
            <a:r>
              <a:rPr lang="de-DE" sz="8000" dirty="0">
                <a:latin typeface="Corbel" panose="020B0503020204020204" pitchFamily="34" charset="0"/>
              </a:rPr>
              <a:t>, sed </a:t>
            </a:r>
            <a:r>
              <a:rPr lang="de-DE" sz="8000" dirty="0" err="1">
                <a:latin typeface="Corbel" panose="020B0503020204020204" pitchFamily="34" charset="0"/>
              </a:rPr>
              <a:t>diam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nonumy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eirmod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tempor</a:t>
            </a:r>
            <a:endParaRPr lang="de-DE" sz="8000" dirty="0">
              <a:latin typeface="Corbel" panose="020B0503020204020204" pitchFamily="34" charset="0"/>
            </a:endParaRPr>
          </a:p>
        </p:txBody>
      </p:sp>
      <p:pic>
        <p:nvPicPr>
          <p:cNvPr id="6" name="Grafik 5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6C96D485-DB13-3351-D7B3-07BD40CA9D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1" t="40889" r="22400" b="2529"/>
          <a:stretch>
            <a:fillRect/>
          </a:stretch>
        </p:blipFill>
        <p:spPr>
          <a:xfrm>
            <a:off x="24092207" y="626474"/>
            <a:ext cx="9080983" cy="8792175"/>
          </a:xfrm>
          <a:prstGeom prst="ellipse">
            <a:avLst/>
          </a:prstGeom>
        </p:spPr>
      </p:pic>
      <p:pic>
        <p:nvPicPr>
          <p:cNvPr id="8" name="Grafik 7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1AD04D67-173E-4B07-F800-A73B0F8DF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t="5646" r="14985" b="23522"/>
          <a:stretch>
            <a:fillRect/>
          </a:stretch>
        </p:blipFill>
        <p:spPr>
          <a:xfrm>
            <a:off x="20608327" y="10327330"/>
            <a:ext cx="7749947" cy="7503470"/>
          </a:xfrm>
          <a:prstGeom prst="ellipse">
            <a:avLst/>
          </a:prstGeom>
        </p:spPr>
      </p:pic>
      <p:pic>
        <p:nvPicPr>
          <p:cNvPr id="9" name="Grafik 8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320FD3BB-B69D-FF7D-3D2C-5689D625E1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26093" r="59252" b="33836"/>
          <a:stretch>
            <a:fillRect/>
          </a:stretch>
        </p:blipFill>
        <p:spPr>
          <a:xfrm>
            <a:off x="11618056" y="15041821"/>
            <a:ext cx="7477961" cy="72401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788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Im Haus, Kleidung, Zuschauer enthält.&#10;&#10;Automatisch generierte Beschreibung">
            <a:extLst>
              <a:ext uri="{FF2B5EF4-FFF2-40B4-BE49-F238E27FC236}">
                <a16:creationId xmlns:a16="http://schemas.microsoft.com/office/drawing/2014/main" id="{218DE303-0946-0C4C-AAAD-7517AFC4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6267" r="59" b="2468"/>
          <a:stretch>
            <a:fillRect/>
          </a:stretch>
        </p:blipFill>
        <p:spPr>
          <a:xfrm>
            <a:off x="-21540" y="7387449"/>
            <a:ext cx="36576000" cy="1331275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86C278D-F853-BEEC-DCD9-9D4DDDCB4768}"/>
              </a:ext>
            </a:extLst>
          </p:cNvPr>
          <p:cNvSpPr/>
          <p:nvPr/>
        </p:nvSpPr>
        <p:spPr>
          <a:xfrm>
            <a:off x="-24063" y="7395790"/>
            <a:ext cx="36597540" cy="1331275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28000"/>
                </a:schemeClr>
              </a:gs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81099A-88D2-A776-0849-86927B22F100}"/>
              </a:ext>
            </a:extLst>
          </p:cNvPr>
          <p:cNvSpPr/>
          <p:nvPr/>
        </p:nvSpPr>
        <p:spPr>
          <a:xfrm>
            <a:off x="17112698" y="-1854752"/>
            <a:ext cx="9919252" cy="99192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E8A0F0-D889-F64E-7423-B785FD0143C5}"/>
              </a:ext>
            </a:extLst>
          </p:cNvPr>
          <p:cNvSpPr txBox="1"/>
          <p:nvPr/>
        </p:nvSpPr>
        <p:spPr>
          <a:xfrm>
            <a:off x="3175890" y="4766620"/>
            <a:ext cx="15524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 err="1">
                <a:latin typeface="Corbel" panose="020B0503020204020204" pitchFamily="34" charset="0"/>
              </a:rPr>
              <a:t>Lorem</a:t>
            </a:r>
            <a:r>
              <a:rPr lang="de-DE" sz="15000" b="1" dirty="0">
                <a:latin typeface="Corbel" panose="020B0503020204020204" pitchFamily="34" charset="0"/>
              </a:rPr>
              <a:t> Ipsum</a:t>
            </a:r>
          </a:p>
        </p:txBody>
      </p:sp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589FA4F4-C737-5E5C-C212-3A01DD17B1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B6476B7-85BD-909E-F7EF-FFB9D01AE0EB}"/>
              </a:ext>
            </a:extLst>
          </p:cNvPr>
          <p:cNvSpPr txBox="1"/>
          <p:nvPr/>
        </p:nvSpPr>
        <p:spPr>
          <a:xfrm>
            <a:off x="17345025" y="1012361"/>
            <a:ext cx="95696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Lorem</a:t>
            </a:r>
            <a:r>
              <a:rPr lang="de-DE" sz="96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ipsum</a:t>
            </a:r>
            <a:r>
              <a:rPr lang="de-DE" sz="96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dolor</a:t>
            </a:r>
            <a:r>
              <a:rPr lang="de-DE" sz="96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sit</a:t>
            </a:r>
            <a:r>
              <a:rPr lang="de-DE" sz="96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amet</a:t>
            </a:r>
            <a:endParaRPr lang="de-DE" sz="9600" dirty="0">
              <a:solidFill>
                <a:schemeClr val="accent3"/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sadipscing</a:t>
            </a:r>
            <a:r>
              <a:rPr lang="de-DE" sz="96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9600" dirty="0" err="1">
                <a:solidFill>
                  <a:schemeClr val="accent3"/>
                </a:solidFill>
                <a:latin typeface="Corbel" panose="020B0503020204020204" pitchFamily="34" charset="0"/>
              </a:rPr>
              <a:t>elitr</a:t>
            </a:r>
            <a:endParaRPr lang="de-DE" sz="9600" dirty="0">
              <a:solidFill>
                <a:schemeClr val="accent3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5531A7-654C-12C0-9DE7-9BC1B8DBA744}"/>
              </a:ext>
            </a:extLst>
          </p:cNvPr>
          <p:cNvSpPr txBox="1"/>
          <p:nvPr/>
        </p:nvSpPr>
        <p:spPr>
          <a:xfrm>
            <a:off x="2324100" y="7387449"/>
            <a:ext cx="129349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3800" dirty="0" err="1">
                <a:solidFill>
                  <a:schemeClr val="accent3"/>
                </a:solidFill>
                <a:latin typeface="Corbel" panose="020B0503020204020204" pitchFamily="34" charset="0"/>
              </a:rPr>
              <a:t>Lorem</a:t>
            </a:r>
            <a:r>
              <a:rPr lang="de-DE" sz="138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13800" dirty="0" err="1">
                <a:solidFill>
                  <a:schemeClr val="accent3"/>
                </a:solidFill>
                <a:latin typeface="Corbel" panose="020B0503020204020204" pitchFamily="34" charset="0"/>
              </a:rPr>
              <a:t>ipsum</a:t>
            </a:r>
            <a:r>
              <a:rPr lang="de-DE" sz="138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13800" dirty="0" err="1">
                <a:solidFill>
                  <a:schemeClr val="accent3"/>
                </a:solidFill>
                <a:latin typeface="Corbel" panose="020B0503020204020204" pitchFamily="34" charset="0"/>
              </a:rPr>
              <a:t>dolor</a:t>
            </a:r>
            <a:r>
              <a:rPr lang="de-DE" sz="138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13800" dirty="0" err="1">
                <a:solidFill>
                  <a:schemeClr val="accent3"/>
                </a:solidFill>
                <a:latin typeface="Corbel" panose="020B0503020204020204" pitchFamily="34" charset="0"/>
              </a:rPr>
              <a:t>sit</a:t>
            </a:r>
            <a:r>
              <a:rPr lang="de-DE" sz="138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de-DE" sz="13800" dirty="0" err="1">
                <a:solidFill>
                  <a:schemeClr val="accent3"/>
                </a:solidFill>
                <a:latin typeface="Corbel" panose="020B0503020204020204" pitchFamily="34" charset="0"/>
              </a:rPr>
              <a:t>amet</a:t>
            </a:r>
            <a:endParaRPr lang="de-DE" sz="138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3052CCC-915B-BAAA-12B2-F31F4FBE4393}"/>
              </a:ext>
            </a:extLst>
          </p:cNvPr>
          <p:cNvSpPr/>
          <p:nvPr/>
        </p:nvSpPr>
        <p:spPr>
          <a:xfrm>
            <a:off x="34794013" y="3429000"/>
            <a:ext cx="3958449" cy="3958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89BCB02-0707-4597-2B60-7E7960E5FFA3}"/>
              </a:ext>
            </a:extLst>
          </p:cNvPr>
          <p:cNvSpPr/>
          <p:nvPr/>
        </p:nvSpPr>
        <p:spPr>
          <a:xfrm>
            <a:off x="3641087" y="12550856"/>
            <a:ext cx="1237793" cy="12377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C740827-A743-7542-B5C2-1D4B4C5FDE81}"/>
              </a:ext>
            </a:extLst>
          </p:cNvPr>
          <p:cNvSpPr/>
          <p:nvPr/>
        </p:nvSpPr>
        <p:spPr>
          <a:xfrm>
            <a:off x="5960081" y="15847569"/>
            <a:ext cx="2202266" cy="22022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A5843D4-2A98-C5D8-CBD7-A02C081719A7}"/>
              </a:ext>
            </a:extLst>
          </p:cNvPr>
          <p:cNvSpPr/>
          <p:nvPr/>
        </p:nvSpPr>
        <p:spPr>
          <a:xfrm>
            <a:off x="-527521" y="14269162"/>
            <a:ext cx="2834499" cy="28344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1124D47-F3A1-3BE0-6B55-CEBD55ED6372}"/>
              </a:ext>
            </a:extLst>
          </p:cNvPr>
          <p:cNvSpPr/>
          <p:nvPr/>
        </p:nvSpPr>
        <p:spPr>
          <a:xfrm>
            <a:off x="33802624" y="1012361"/>
            <a:ext cx="991389" cy="9913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02FE21-19F5-ACD5-0456-36FF8965FA34}"/>
              </a:ext>
            </a:extLst>
          </p:cNvPr>
          <p:cNvSpPr/>
          <p:nvPr/>
        </p:nvSpPr>
        <p:spPr>
          <a:xfrm>
            <a:off x="30306121" y="3775231"/>
            <a:ext cx="1955054" cy="19550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20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3E7B-2F3F-F845-F5C2-08BD0FB1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B102BC5A-4134-03F4-E2A9-0FE3FFF911F2}"/>
              </a:ext>
            </a:extLst>
          </p:cNvPr>
          <p:cNvSpPr/>
          <p:nvPr/>
        </p:nvSpPr>
        <p:spPr>
          <a:xfrm>
            <a:off x="8139781" y="1864908"/>
            <a:ext cx="17424600" cy="17424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5512E73A-64A2-3BA7-6967-D3C4ECAE1A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79B1B39-43CD-69D9-CFE1-3D06628DE6F4}"/>
              </a:ext>
            </a:extLst>
          </p:cNvPr>
          <p:cNvSpPr txBox="1"/>
          <p:nvPr/>
        </p:nvSpPr>
        <p:spPr>
          <a:xfrm>
            <a:off x="125753" y="4364873"/>
            <a:ext cx="17142424" cy="717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7245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7245" b="1" dirty="0">
                <a:solidFill>
                  <a:schemeClr val="accent4"/>
                </a:solidFill>
                <a:latin typeface="Corbel" panose="020B0503020204020204" pitchFamily="34" charset="0"/>
              </a:rPr>
              <a:t> Ipsum</a:t>
            </a:r>
          </a:p>
          <a:p>
            <a:pPr algn="r"/>
            <a:r>
              <a:rPr lang="de-DE" sz="14396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4396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4396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4396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</a:p>
          <a:p>
            <a:pPr algn="r"/>
            <a:endParaRPr lang="de-DE" sz="14396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1977C1-846B-5FA7-9FBE-C37351330A5A}"/>
              </a:ext>
            </a:extLst>
          </p:cNvPr>
          <p:cNvSpPr txBox="1"/>
          <p:nvPr/>
        </p:nvSpPr>
        <p:spPr>
          <a:xfrm>
            <a:off x="-31904" y="10234515"/>
            <a:ext cx="17142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0" dirty="0" err="1">
                <a:latin typeface="Corbel" panose="020B0503020204020204" pitchFamily="34" charset="0"/>
              </a:rPr>
              <a:t>Lorem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ipsum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dolor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sit</a:t>
            </a:r>
            <a:r>
              <a:rPr lang="de-DE" sz="8000" dirty="0">
                <a:latin typeface="Corbel" panose="020B0503020204020204" pitchFamily="34" charset="0"/>
              </a:rPr>
              <a:t>?</a:t>
            </a:r>
          </a:p>
          <a:p>
            <a:pPr algn="r"/>
            <a:r>
              <a:rPr lang="de-DE" sz="8000" dirty="0">
                <a:latin typeface="Corbel" panose="020B0503020204020204" pitchFamily="34" charset="0"/>
              </a:rPr>
              <a:t>Amet </a:t>
            </a:r>
            <a:r>
              <a:rPr lang="de-DE" sz="8000" dirty="0" err="1">
                <a:latin typeface="Corbel" panose="020B0503020204020204" pitchFamily="34" charset="0"/>
              </a:rPr>
              <a:t>consetetur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sadipscing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elitr</a:t>
            </a:r>
            <a:endParaRPr lang="de-DE" sz="8000" dirty="0">
              <a:latin typeface="Corbel" panose="020B0503020204020204" pitchFamily="34" charset="0"/>
            </a:endParaRPr>
          </a:p>
          <a:p>
            <a:pPr algn="r"/>
            <a:r>
              <a:rPr lang="de-DE" sz="8000" dirty="0">
                <a:latin typeface="Corbel" panose="020B0503020204020204" pitchFamily="34" charset="0"/>
              </a:rPr>
              <a:t>sed </a:t>
            </a:r>
            <a:r>
              <a:rPr lang="de-DE" sz="8000" dirty="0" err="1">
                <a:latin typeface="Corbel" panose="020B0503020204020204" pitchFamily="34" charset="0"/>
              </a:rPr>
              <a:t>diam</a:t>
            </a:r>
            <a:r>
              <a:rPr lang="de-DE" sz="8000" dirty="0">
                <a:latin typeface="Corbel" panose="020B0503020204020204" pitchFamily="34" charset="0"/>
              </a:rPr>
              <a:t> </a:t>
            </a:r>
            <a:r>
              <a:rPr lang="de-DE" sz="8000" dirty="0" err="1">
                <a:latin typeface="Corbel" panose="020B0503020204020204" pitchFamily="34" charset="0"/>
              </a:rPr>
              <a:t>nonumy</a:t>
            </a:r>
            <a:endParaRPr lang="de-DE" sz="8000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Grafik 1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2C2FE5AD-67BA-3910-73D0-DCC4662E5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1" r="10843"/>
          <a:stretch/>
        </p:blipFill>
        <p:spPr>
          <a:xfrm>
            <a:off x="18288000" y="0"/>
            <a:ext cx="15047844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Im Haus, Kleidung, Zuschauer enthält.&#10;&#10;Automatisch generierte Beschreibung">
            <a:extLst>
              <a:ext uri="{FF2B5EF4-FFF2-40B4-BE49-F238E27FC236}">
                <a16:creationId xmlns:a16="http://schemas.microsoft.com/office/drawing/2014/main" id="{9891742B-CE6E-1A87-DE8E-DDC24FC7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t="-488" r="13280" b="530"/>
          <a:stretch>
            <a:fillRect/>
          </a:stretch>
        </p:blipFill>
        <p:spPr>
          <a:xfrm>
            <a:off x="0" y="-71394"/>
            <a:ext cx="36576000" cy="2076546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9A0A56D1-8935-46A5-1056-679E3F3BC1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C9950FC-3BDF-5961-59B2-7FC1A96CF6D7}"/>
              </a:ext>
            </a:extLst>
          </p:cNvPr>
          <p:cNvSpPr/>
          <p:nvPr/>
        </p:nvSpPr>
        <p:spPr>
          <a:xfrm>
            <a:off x="3624931" y="-5629275"/>
            <a:ext cx="12031458" cy="12031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4FCE1D0-30D3-66F9-E1F2-7EDD5925220C}"/>
              </a:ext>
            </a:extLst>
          </p:cNvPr>
          <p:cNvSpPr/>
          <p:nvPr/>
        </p:nvSpPr>
        <p:spPr>
          <a:xfrm>
            <a:off x="20741356" y="14558271"/>
            <a:ext cx="12031458" cy="12031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FC514C-103E-4DA7-B7CD-ED0646D56649}"/>
              </a:ext>
            </a:extLst>
          </p:cNvPr>
          <p:cNvSpPr txBox="1"/>
          <p:nvPr/>
        </p:nvSpPr>
        <p:spPr>
          <a:xfrm>
            <a:off x="3173185" y="597334"/>
            <a:ext cx="129349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3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3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3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3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13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13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3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endParaRPr lang="de-DE" sz="130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77F8C1-42E4-0C32-7B90-1CE56B2F6565}"/>
              </a:ext>
            </a:extLst>
          </p:cNvPr>
          <p:cNvSpPr txBox="1"/>
          <p:nvPr/>
        </p:nvSpPr>
        <p:spPr>
          <a:xfrm>
            <a:off x="18630899" y="16563768"/>
            <a:ext cx="1637347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500" dirty="0" err="1">
                <a:latin typeface="Corbel" panose="020B0503020204020204" pitchFamily="34" charset="0"/>
              </a:rPr>
              <a:t>Lorem</a:t>
            </a:r>
            <a:r>
              <a:rPr lang="de-DE" sz="11500" dirty="0">
                <a:latin typeface="Corbel" panose="020B0503020204020204" pitchFamily="34" charset="0"/>
              </a:rPr>
              <a:t> </a:t>
            </a:r>
            <a:r>
              <a:rPr lang="de-DE" sz="11500" dirty="0" err="1">
                <a:latin typeface="Corbel" panose="020B0503020204020204" pitchFamily="34" charset="0"/>
              </a:rPr>
              <a:t>ipsum</a:t>
            </a:r>
            <a:r>
              <a:rPr lang="de-DE" sz="115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de-DE" sz="11500" dirty="0" err="1">
                <a:latin typeface="Corbel" panose="020B0503020204020204" pitchFamily="34" charset="0"/>
              </a:rPr>
              <a:t>dolor</a:t>
            </a:r>
            <a:r>
              <a:rPr lang="de-DE" sz="11500" dirty="0">
                <a:latin typeface="Corbel" panose="020B0503020204020204" pitchFamily="34" charset="0"/>
              </a:rPr>
              <a:t> </a:t>
            </a:r>
            <a:r>
              <a:rPr lang="de-DE" sz="11500" dirty="0" err="1">
                <a:latin typeface="Corbel" panose="020B0503020204020204" pitchFamily="34" charset="0"/>
              </a:rPr>
              <a:t>sit</a:t>
            </a:r>
            <a:r>
              <a:rPr lang="de-DE" sz="11500" dirty="0">
                <a:latin typeface="Corbel" panose="020B0503020204020204" pitchFamily="34" charset="0"/>
              </a:rPr>
              <a:t> Amet </a:t>
            </a:r>
            <a:r>
              <a:rPr lang="de-DE" sz="11500" dirty="0" err="1">
                <a:latin typeface="Corbel" panose="020B0503020204020204" pitchFamily="34" charset="0"/>
              </a:rPr>
              <a:t>co</a:t>
            </a:r>
            <a:endParaRPr lang="de-DE" sz="156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1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1A462-6DF4-F818-A5E2-A9616291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0347" dirty="0">
                <a:latin typeface="Corbel Light" panose="020B0303020204020204" pitchFamily="34" charset="0"/>
                <a:cs typeface="Segoe UI" panose="020B0502040204020203" pitchFamily="34" charset="0"/>
              </a:rPr>
              <a:t>Gestaltungskonzept | Gestaltungsvorgaben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3AE8C-827F-2995-E4FA-354B9155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>
                <a:latin typeface="Corbel" panose="020B0503020204020204" pitchFamily="34" charset="0"/>
              </a:rPr>
              <a:t>Schriftarten: 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Corbel, </a:t>
            </a:r>
            <a:r>
              <a:rPr lang="de-DE" b="1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Corbel Fett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i="1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Corbel Kursiv, </a:t>
            </a:r>
            <a:r>
              <a:rPr lang="de-DE" dirty="0">
                <a:latin typeface="Corbel Light" panose="020B03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Corbel Light</a:t>
            </a:r>
          </a:p>
          <a:p>
            <a:pPr marL="0" indent="0">
              <a:buNone/>
            </a:pPr>
            <a:endParaRPr lang="de-DE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orbel" panose="020B0503020204020204" pitchFamily="34" charset="0"/>
              </a:rPr>
              <a:t>Schriftfarben: 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max. </a:t>
            </a:r>
            <a:r>
              <a:rPr lang="de-DE" u="sng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 Schriftfarben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pro Slide, </a:t>
            </a:r>
            <a:r>
              <a:rPr lang="de-DE" u="sng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nur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Musenlogofarben und Weiß verwenden</a:t>
            </a:r>
          </a:p>
          <a:p>
            <a:pPr marL="0" indent="0">
              <a:buNone/>
            </a:pPr>
            <a:endParaRPr lang="de-DE" dirty="0">
              <a:latin typeface="Corbel" panose="020B0503020204020204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Textgröße: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min. 80 </a:t>
            </a:r>
            <a:r>
              <a:rPr lang="de-DE" dirty="0" err="1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Überschriftengröße: 150 – 300 </a:t>
            </a:r>
            <a:r>
              <a:rPr lang="de-DE" dirty="0" err="1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de-DE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Farben für Gestaltung: </a:t>
            </a:r>
            <a:r>
              <a:rPr lang="de-DE" b="1" dirty="0">
                <a:solidFill>
                  <a:schemeClr val="accent1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Musengelb,</a:t>
            </a:r>
            <a:r>
              <a:rPr lang="de-DE" b="1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accent2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Musenrot</a:t>
            </a:r>
            <a:r>
              <a:rPr lang="de-DE" b="1" dirty="0">
                <a:solidFill>
                  <a:schemeClr val="accent2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b="1" dirty="0">
                <a:solidFill>
                  <a:schemeClr val="accent3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Musenhellblau, </a:t>
            </a:r>
            <a:r>
              <a:rPr lang="de-DE" b="1" dirty="0">
                <a:solidFill>
                  <a:schemeClr val="accent4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Musendunkelblau</a:t>
            </a:r>
            <a:r>
              <a:rPr lang="de-DE" b="1" dirty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de-DE" b="1" dirty="0">
                <a:solidFill>
                  <a:srgbClr val="CC0099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Magenta</a:t>
            </a:r>
          </a:p>
          <a:p>
            <a:pPr marL="1371600" lvl="1" indent="0">
              <a:buNone/>
            </a:pPr>
            <a:endParaRPr lang="de-DE" i="1" dirty="0">
              <a:latin typeface="Corbel" panose="020B0503020204020204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Foliendesign 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Seitlicher Balken + Musenrubrik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Überschriften und Textebenen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Bilder bei denen die Rechte geklärt sind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Corbel" panose="020B0503020204020204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einfache Farbflächen: Kreise und Balken </a:t>
            </a:r>
          </a:p>
          <a:p>
            <a:pPr marL="1371234" lvl="1" indent="0">
              <a:buNone/>
            </a:pPr>
            <a:endParaRPr lang="de-DE" dirty="0">
              <a:latin typeface="Corbel" panose="020B0503020204020204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1"/>
            <a:endParaRPr lang="de-DE" dirty="0">
              <a:latin typeface="Corbel" panose="020B0503020204020204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endParaRPr lang="de-DE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CB7895DD-B744-3706-150B-50818FFDB9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6861C96-82C7-E305-61CF-4E92BF7333E6}"/>
              </a:ext>
            </a:extLst>
          </p:cNvPr>
          <p:cNvSpPr/>
          <p:nvPr/>
        </p:nvSpPr>
        <p:spPr>
          <a:xfrm>
            <a:off x="-1884707" y="-7313155"/>
            <a:ext cx="22374226" cy="223742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DD55518E-CE30-8F80-0AE2-FB8CC05E599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8DC173F-F204-EC50-9071-4B3D746EB4FE}"/>
              </a:ext>
            </a:extLst>
          </p:cNvPr>
          <p:cNvSpPr txBox="1"/>
          <p:nvPr/>
        </p:nvSpPr>
        <p:spPr>
          <a:xfrm>
            <a:off x="2230092" y="1079638"/>
            <a:ext cx="23430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Lorem</a:t>
            </a:r>
            <a:r>
              <a:rPr lang="de-DE" sz="15000" b="1" dirty="0">
                <a:solidFill>
                  <a:schemeClr val="bg1"/>
                </a:solidFill>
                <a:latin typeface="Corbel" panose="020B0503020204020204" pitchFamily="34" charset="0"/>
              </a:rPr>
              <a:t> Ipsum </a:t>
            </a:r>
            <a:r>
              <a:rPr lang="de-DE" sz="15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dolor</a:t>
            </a:r>
            <a:r>
              <a:rPr lang="de-DE" sz="15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72ADB5-D802-0BA0-998F-BBC7314DACBA}"/>
              </a:ext>
            </a:extLst>
          </p:cNvPr>
          <p:cNvSpPr txBox="1"/>
          <p:nvPr/>
        </p:nvSpPr>
        <p:spPr>
          <a:xfrm>
            <a:off x="2230092" y="3873958"/>
            <a:ext cx="156864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Lorem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ipsum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dolor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sit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amet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,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consetetur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sadipscing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elitr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, sed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diam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nonumy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eirmod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tempor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invidunt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ut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labore</a:t>
            </a:r>
            <a:r>
              <a:rPr lang="de-DE" sz="9600" dirty="0">
                <a:solidFill>
                  <a:schemeClr val="bg1"/>
                </a:solidFill>
                <a:latin typeface="Corbel Light" panose="020B0303020204020204" pitchFamily="34" charset="0"/>
              </a:rPr>
              <a:t> et </a:t>
            </a:r>
            <a:r>
              <a:rPr lang="de-DE" sz="9600" dirty="0" err="1">
                <a:solidFill>
                  <a:schemeClr val="bg1"/>
                </a:solidFill>
                <a:latin typeface="Corbel Light" panose="020B0303020204020204" pitchFamily="34" charset="0"/>
              </a:rPr>
              <a:t>dolore</a:t>
            </a:r>
            <a:endParaRPr lang="de-DE" sz="15000" b="1" dirty="0"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B38D1B7-650E-A37A-9D84-DF45FF0EF4E1}"/>
              </a:ext>
            </a:extLst>
          </p:cNvPr>
          <p:cNvSpPr/>
          <p:nvPr/>
        </p:nvSpPr>
        <p:spPr>
          <a:xfrm>
            <a:off x="17916525" y="2503251"/>
            <a:ext cx="7372350" cy="7372350"/>
          </a:xfrm>
          <a:prstGeom prst="ellipse">
            <a:avLst/>
          </a:prstGeom>
          <a:solidFill>
            <a:schemeClr val="accent4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36BBA6-B07A-4C2B-2FE1-66FB2765E37F}"/>
              </a:ext>
            </a:extLst>
          </p:cNvPr>
          <p:cNvSpPr/>
          <p:nvPr/>
        </p:nvSpPr>
        <p:spPr>
          <a:xfrm>
            <a:off x="31202658" y="8715375"/>
            <a:ext cx="3143250" cy="3143250"/>
          </a:xfrm>
          <a:prstGeom prst="ellipse">
            <a:avLst/>
          </a:prstGeom>
          <a:solidFill>
            <a:schemeClr val="accent4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86A913-D5B9-F87D-74CC-5B4802909E42}"/>
              </a:ext>
            </a:extLst>
          </p:cNvPr>
          <p:cNvSpPr/>
          <p:nvPr/>
        </p:nvSpPr>
        <p:spPr>
          <a:xfrm>
            <a:off x="1741833" y="12114653"/>
            <a:ext cx="3143250" cy="3143250"/>
          </a:xfrm>
          <a:prstGeom prst="ellipse">
            <a:avLst/>
          </a:prstGeom>
          <a:solidFill>
            <a:schemeClr val="accent4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48066D3-9904-7607-F721-1C277F34D814}"/>
              </a:ext>
            </a:extLst>
          </p:cNvPr>
          <p:cNvSpPr/>
          <p:nvPr/>
        </p:nvSpPr>
        <p:spPr>
          <a:xfrm>
            <a:off x="6713883" y="17777969"/>
            <a:ext cx="1372842" cy="1372842"/>
          </a:xfrm>
          <a:prstGeom prst="ellipse">
            <a:avLst/>
          </a:prstGeom>
          <a:solidFill>
            <a:schemeClr val="accent4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1BAF8B7-DCEC-AD04-3077-E3C9FAC0157E}"/>
              </a:ext>
            </a:extLst>
          </p:cNvPr>
          <p:cNvSpPr/>
          <p:nvPr/>
        </p:nvSpPr>
        <p:spPr>
          <a:xfrm>
            <a:off x="12272963" y="15454734"/>
            <a:ext cx="2580410" cy="2580410"/>
          </a:xfrm>
          <a:prstGeom prst="ellipse">
            <a:avLst/>
          </a:prstGeom>
          <a:solidFill>
            <a:schemeClr val="accent4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3D1981B-B363-A89C-4F4B-B728C3238568}"/>
              </a:ext>
            </a:extLst>
          </p:cNvPr>
          <p:cNvSpPr txBox="1"/>
          <p:nvPr/>
        </p:nvSpPr>
        <p:spPr>
          <a:xfrm>
            <a:off x="17818875" y="13179776"/>
            <a:ext cx="17472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,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consetetur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sadipscing</a:t>
            </a:r>
            <a:r>
              <a:rPr lang="de-DE" sz="96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96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elit</a:t>
            </a:r>
            <a:endParaRPr lang="de-DE" sz="9600" b="1" dirty="0">
              <a:solidFill>
                <a:schemeClr val="accent4"/>
              </a:solidFill>
              <a:latin typeface="Corbel" panose="020B0503020204020204" pitchFamily="34" charset="0"/>
            </a:endParaRPr>
          </a:p>
          <a:p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sed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diam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nonumy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eirmod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tempor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invidunt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ut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labore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et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dolore</a:t>
            </a:r>
            <a:endParaRPr lang="de-DE" sz="15000" b="1" dirty="0">
              <a:solidFill>
                <a:schemeClr val="accent4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0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BDCA8747-4FBC-97E9-9AC3-3DE046BFCDF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1F00771-79BD-90CB-D019-02F5BAA66CCD}"/>
              </a:ext>
            </a:extLst>
          </p:cNvPr>
          <p:cNvSpPr/>
          <p:nvPr/>
        </p:nvSpPr>
        <p:spPr>
          <a:xfrm>
            <a:off x="21602700" y="0"/>
            <a:ext cx="14973300" cy="20611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4D602A-D87C-F3C7-7FC8-93C43307C159}"/>
              </a:ext>
            </a:extLst>
          </p:cNvPr>
          <p:cNvSpPr txBox="1"/>
          <p:nvPr/>
        </p:nvSpPr>
        <p:spPr>
          <a:xfrm>
            <a:off x="2955287" y="1571625"/>
            <a:ext cx="311918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endParaRPr lang="de-DE" sz="16000" b="1" dirty="0">
              <a:solidFill>
                <a:schemeClr val="accent4"/>
              </a:solidFill>
              <a:latin typeface="Corbel" panose="020B0503020204020204" pitchFamily="34" charset="0"/>
            </a:endParaRPr>
          </a:p>
          <a:p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endParaRPr lang="de-DE" sz="160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A8F6C0-86A7-632B-3A6B-7ACE98715AEB}"/>
              </a:ext>
            </a:extLst>
          </p:cNvPr>
          <p:cNvSpPr txBox="1"/>
          <p:nvPr/>
        </p:nvSpPr>
        <p:spPr>
          <a:xfrm>
            <a:off x="3018468" y="6912087"/>
            <a:ext cx="15532738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Lorem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ipsum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sit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amet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,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consetetur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sadipscing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elitr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, sed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diam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nonumy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eirmod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tempor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invidunt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ut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labore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et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dolore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magna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aliquyam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erat, sed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diam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voluptua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. At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vero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eos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et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accusam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et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justo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duo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dolores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et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ea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rebum</a:t>
            </a:r>
            <a:r>
              <a:rPr lang="de-DE" sz="8000" dirty="0">
                <a:solidFill>
                  <a:schemeClr val="accent4"/>
                </a:solidFill>
                <a:latin typeface="Corbel Light" panose="020B0303020204020204" pitchFamily="34" charset="0"/>
              </a:rPr>
              <a:t>. </a:t>
            </a:r>
          </a:p>
        </p:txBody>
      </p:sp>
      <p:pic>
        <p:nvPicPr>
          <p:cNvPr id="6" name="Grafik 5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2A2B69A3-7E0A-8F32-63E0-46DE7143B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9602" r="9128" b="13164"/>
          <a:stretch>
            <a:fillRect/>
          </a:stretch>
        </p:blipFill>
        <p:spPr>
          <a:xfrm>
            <a:off x="19671928" y="6251499"/>
            <a:ext cx="15047844" cy="104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8A5AE-EBCB-5934-F80E-4DC37846E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F042A1C4-7267-0A30-60C6-0DB5118F20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6A0199C-5427-9F1A-81E0-C5261D950A87}"/>
              </a:ext>
            </a:extLst>
          </p:cNvPr>
          <p:cNvSpPr/>
          <p:nvPr/>
        </p:nvSpPr>
        <p:spPr>
          <a:xfrm>
            <a:off x="21602700" y="0"/>
            <a:ext cx="14973300" cy="20611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831593-2FD7-D3ED-F5FE-ACAE5B606C98}"/>
              </a:ext>
            </a:extLst>
          </p:cNvPr>
          <p:cNvSpPr txBox="1"/>
          <p:nvPr/>
        </p:nvSpPr>
        <p:spPr>
          <a:xfrm>
            <a:off x="2955287" y="1571625"/>
            <a:ext cx="311918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16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6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endParaRPr lang="de-DE" sz="160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4C6DE6-7C08-5368-B10E-248483D58393}"/>
              </a:ext>
            </a:extLst>
          </p:cNvPr>
          <p:cNvSpPr txBox="1"/>
          <p:nvPr/>
        </p:nvSpPr>
        <p:spPr>
          <a:xfrm>
            <a:off x="23334050" y="5697795"/>
            <a:ext cx="12526333" cy="1083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8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38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38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38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,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consetetur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sadipscing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elitr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, sed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diam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nonumy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eirmod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tempor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invidunt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ut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labore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et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dolore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magna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aliquyam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erat, sed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diam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voluptua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. At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vero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eos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et </a:t>
            </a:r>
            <a:r>
              <a:rPr lang="de-DE" sz="8000" dirty="0" err="1">
                <a:solidFill>
                  <a:schemeClr val="accent4"/>
                </a:solidFill>
                <a:latin typeface="Corbel" panose="020B0503020204020204" pitchFamily="34" charset="0"/>
              </a:rPr>
              <a:t>accusam</a:t>
            </a:r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 et. </a:t>
            </a:r>
          </a:p>
        </p:txBody>
      </p:sp>
      <p:pic>
        <p:nvPicPr>
          <p:cNvPr id="4" name="Grafik 3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95A8C90E-7E96-010C-68A4-61F490127A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2067" b="3389"/>
          <a:stretch>
            <a:fillRect/>
          </a:stretch>
        </p:blipFill>
        <p:spPr>
          <a:xfrm>
            <a:off x="3599614" y="5697795"/>
            <a:ext cx="16133610" cy="112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7A924266-F355-C5D7-CE1A-A98AD93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2650" b="35545"/>
          <a:stretch>
            <a:fillRect/>
          </a:stretch>
        </p:blipFill>
        <p:spPr>
          <a:xfrm>
            <a:off x="1" y="1"/>
            <a:ext cx="36576000" cy="1315940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A83D5CF-2271-2792-50C3-3B8A62E519CF}"/>
              </a:ext>
            </a:extLst>
          </p:cNvPr>
          <p:cNvSpPr/>
          <p:nvPr/>
        </p:nvSpPr>
        <p:spPr>
          <a:xfrm>
            <a:off x="-21541" y="0"/>
            <a:ext cx="36597540" cy="13159407"/>
          </a:xfrm>
          <a:prstGeom prst="rect">
            <a:avLst/>
          </a:prstGeom>
          <a:gradFill>
            <a:gsLst>
              <a:gs pos="74000">
                <a:srgbClr val="FFFEF9"/>
              </a:gs>
              <a:gs pos="20000">
                <a:schemeClr val="accent1">
                  <a:lumMod val="5000"/>
                  <a:lumOff val="95000"/>
                  <a:alpha val="28000"/>
                </a:schemeClr>
              </a:gs>
              <a:gs pos="9400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40D1E6-CD9F-9066-CC22-EB28E99600B4}"/>
              </a:ext>
            </a:extLst>
          </p:cNvPr>
          <p:cNvSpPr/>
          <p:nvPr/>
        </p:nvSpPr>
        <p:spPr>
          <a:xfrm>
            <a:off x="0" y="13159408"/>
            <a:ext cx="36576000" cy="7452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1AF09457-0BA2-FEFC-184C-5607C89777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D24F7A3-D6E9-28FD-0A59-E8937EA953F0}"/>
              </a:ext>
            </a:extLst>
          </p:cNvPr>
          <p:cNvSpPr txBox="1"/>
          <p:nvPr/>
        </p:nvSpPr>
        <p:spPr>
          <a:xfrm>
            <a:off x="5208104" y="4778578"/>
            <a:ext cx="261597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30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30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30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endParaRPr lang="de-DE" sz="30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5750B7-DF0D-ED8B-D41C-DDEAF901A759}"/>
              </a:ext>
            </a:extLst>
          </p:cNvPr>
          <p:cNvSpPr txBox="1"/>
          <p:nvPr/>
        </p:nvSpPr>
        <p:spPr>
          <a:xfrm>
            <a:off x="7712768" y="9672821"/>
            <a:ext cx="29181288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4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4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4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4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14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endParaRPr lang="de-DE" sz="145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4DE8DE-8DBC-698F-7CB2-A5E21162E5F7}"/>
              </a:ext>
            </a:extLst>
          </p:cNvPr>
          <p:cNvSpPr txBox="1"/>
          <p:nvPr/>
        </p:nvSpPr>
        <p:spPr>
          <a:xfrm>
            <a:off x="15259876" y="14225803"/>
            <a:ext cx="2000415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8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38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38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38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sit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amet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,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consetetur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sadipscing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elitr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, sed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diam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nonumy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eirmod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6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tempor</a:t>
            </a:r>
            <a:r>
              <a:rPr lang="de-DE" sz="96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endParaRPr lang="de-DE" sz="14500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11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4F300B8B-3B96-1250-36A6-A6A876CBA19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D413A0-8105-4049-4206-11B48E629AB6}"/>
              </a:ext>
            </a:extLst>
          </p:cNvPr>
          <p:cNvSpPr txBox="1"/>
          <p:nvPr/>
        </p:nvSpPr>
        <p:spPr>
          <a:xfrm>
            <a:off x="0" y="1280004"/>
            <a:ext cx="225817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20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20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20000" b="1" dirty="0">
                <a:solidFill>
                  <a:schemeClr val="accent4"/>
                </a:solidFill>
                <a:latin typeface="Corbel" panose="020B0503020204020204" pitchFamily="34" charset="0"/>
              </a:rPr>
              <a:t>  </a:t>
            </a:r>
            <a:endParaRPr lang="de-DE" sz="2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EA45C8-0D63-4ECE-5578-D4011C793C01}"/>
              </a:ext>
            </a:extLst>
          </p:cNvPr>
          <p:cNvSpPr txBox="1"/>
          <p:nvPr/>
        </p:nvSpPr>
        <p:spPr>
          <a:xfrm>
            <a:off x="0" y="4173648"/>
            <a:ext cx="2333059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250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250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208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endParaRPr lang="de-DE" sz="20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088F4C-1E43-9CA9-E78A-EB91A2EC93B0}"/>
              </a:ext>
            </a:extLst>
          </p:cNvPr>
          <p:cNvSpPr txBox="1"/>
          <p:nvPr/>
        </p:nvSpPr>
        <p:spPr>
          <a:xfrm>
            <a:off x="2521297" y="9490769"/>
            <a:ext cx="18288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Lorem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ipsum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sit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amet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,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consetetur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sadipscing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elitr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, sed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diam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nonumy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eirmod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tempor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invidunt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ut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labore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et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dolore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magna </a:t>
            </a:r>
            <a:r>
              <a:rPr lang="de-DE" sz="9500" dirty="0" err="1">
                <a:solidFill>
                  <a:schemeClr val="accent4"/>
                </a:solidFill>
                <a:latin typeface="Corbel Light" panose="020B0303020204020204" pitchFamily="34" charset="0"/>
              </a:rPr>
              <a:t>aliquyam</a:t>
            </a:r>
            <a:r>
              <a:rPr lang="de-DE" sz="9500" dirty="0">
                <a:solidFill>
                  <a:schemeClr val="accent4"/>
                </a:solidFill>
                <a:latin typeface="Corbel Light" panose="020B0303020204020204" pitchFamily="34" charset="0"/>
              </a:rPr>
              <a:t> </a:t>
            </a:r>
            <a:endParaRPr lang="de-DE" sz="9500" dirty="0"/>
          </a:p>
        </p:txBody>
      </p:sp>
      <p:pic>
        <p:nvPicPr>
          <p:cNvPr id="4" name="Grafik 3" descr="Ein Bild, das Person, Im Haus, Kleidung, Zuschauer enthält.&#10;&#10;Automatisch generierte Beschreibung">
            <a:extLst>
              <a:ext uri="{FF2B5EF4-FFF2-40B4-BE49-F238E27FC236}">
                <a16:creationId xmlns:a16="http://schemas.microsoft.com/office/drawing/2014/main" id="{EB453580-4730-B6B2-E183-E7338EB0E2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827" r="35038" b="-785"/>
          <a:stretch>
            <a:fillRect/>
          </a:stretch>
        </p:blipFill>
        <p:spPr>
          <a:xfrm>
            <a:off x="22128545" y="0"/>
            <a:ext cx="14442017" cy="2076546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17946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6613FC76-80B3-3D6E-F04D-E993252B5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1" r="30713"/>
          <a:stretch>
            <a:fillRect/>
          </a:stretch>
        </p:blipFill>
        <p:spPr>
          <a:xfrm>
            <a:off x="17734547" y="0"/>
            <a:ext cx="15505477" cy="2056864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99AA84F-E7FC-687A-0ACF-554905A51A23}"/>
              </a:ext>
            </a:extLst>
          </p:cNvPr>
          <p:cNvSpPr/>
          <p:nvPr/>
        </p:nvSpPr>
        <p:spPr>
          <a:xfrm>
            <a:off x="-3832777" y="-3615799"/>
            <a:ext cx="19973925" cy="19973925"/>
          </a:xfrm>
          <a:prstGeom prst="ellipse">
            <a:avLst/>
          </a:prstGeom>
          <a:solidFill>
            <a:schemeClr val="accent4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>
              <a:solidFill>
                <a:srgbClr val="000078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744C9D-D72D-61B4-E266-58359AEDF1E0}"/>
              </a:ext>
            </a:extLst>
          </p:cNvPr>
          <p:cNvSpPr/>
          <p:nvPr/>
        </p:nvSpPr>
        <p:spPr>
          <a:xfrm>
            <a:off x="-2838865" y="7771303"/>
            <a:ext cx="26493995" cy="264939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 dirty="0"/>
          </a:p>
        </p:txBody>
      </p:sp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7D858BE0-27AD-63F3-0156-53ED9DCC87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9BE94AC-D7BF-7701-819A-304C412BEA21}"/>
              </a:ext>
            </a:extLst>
          </p:cNvPr>
          <p:cNvSpPr txBox="1"/>
          <p:nvPr/>
        </p:nvSpPr>
        <p:spPr>
          <a:xfrm>
            <a:off x="2955287" y="2207729"/>
            <a:ext cx="122714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Lorem</a:t>
            </a:r>
            <a:r>
              <a:rPr lang="de-DE" sz="150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150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ipsum</a:t>
            </a:r>
            <a:r>
              <a:rPr lang="de-DE" sz="150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150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dolor</a:t>
            </a:r>
            <a:r>
              <a:rPr lang="de-DE" sz="150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150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sit</a:t>
            </a:r>
            <a:r>
              <a:rPr lang="de-DE" sz="150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150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amet</a:t>
            </a:r>
            <a:endParaRPr lang="de-DE" sz="150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D07F22-BEF1-7396-1DB1-6CC96944E2FA}"/>
              </a:ext>
            </a:extLst>
          </p:cNvPr>
          <p:cNvSpPr txBox="1"/>
          <p:nvPr/>
        </p:nvSpPr>
        <p:spPr>
          <a:xfrm>
            <a:off x="3869687" y="11676526"/>
            <a:ext cx="1656516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5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Lorem</a:t>
            </a:r>
            <a:r>
              <a:rPr lang="de-DE" sz="125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ipsum</a:t>
            </a:r>
            <a:r>
              <a:rPr lang="de-DE" sz="125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dolor</a:t>
            </a:r>
            <a:r>
              <a:rPr lang="de-DE" sz="125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F4E086-6710-4F7A-3FD9-1A196081D0CD}"/>
              </a:ext>
            </a:extLst>
          </p:cNvPr>
          <p:cNvSpPr txBox="1"/>
          <p:nvPr/>
        </p:nvSpPr>
        <p:spPr>
          <a:xfrm>
            <a:off x="3869687" y="14136651"/>
            <a:ext cx="1584954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Lorem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ipsum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dolor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sit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amet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,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consetetur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sadipscing</a:t>
            </a:r>
            <a:r>
              <a:rPr lang="de-DE" sz="9500" dirty="0">
                <a:solidFill>
                  <a:schemeClr val="accent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accent1"/>
                </a:solidFill>
                <a:latin typeface="Corbel Light" panose="020B0303020204020204" pitchFamily="34" charset="0"/>
              </a:rPr>
              <a:t>elitr</a:t>
            </a:r>
            <a:endParaRPr lang="de-DE" sz="9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9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9491-6EBD-13FD-FE28-0CB83081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BB41F-C4A4-C760-CEA4-074216FE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042" y="-381247"/>
            <a:ext cx="31546800" cy="8558211"/>
          </a:xfrm>
        </p:spPr>
        <p:txBody>
          <a:bodyPr>
            <a:normAutofit/>
          </a:bodyPr>
          <a:lstStyle/>
          <a:p>
            <a:r>
              <a:rPr lang="de-DE" sz="15000" spc="450" dirty="0"/>
              <a:t>Baustein Vorlagen zum Befüllen für:</a:t>
            </a:r>
            <a:br>
              <a:rPr lang="de-DE" sz="15000" spc="450" dirty="0"/>
            </a:br>
            <a:r>
              <a:rPr lang="de-DE" sz="15000" spc="450" dirty="0"/>
              <a:t>Highlights</a:t>
            </a:r>
          </a:p>
        </p:txBody>
      </p:sp>
      <p:pic>
        <p:nvPicPr>
          <p:cNvPr id="3" name="Grafik 2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A7977A10-81F5-B1C5-05ED-127D604E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8" r="2183"/>
          <a:stretch>
            <a:fillRect/>
          </a:stretch>
        </p:blipFill>
        <p:spPr>
          <a:xfrm>
            <a:off x="5621901" y="8909624"/>
            <a:ext cx="4800278" cy="116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8BB18A4F-63CC-FF55-8E5E-D56F0C4B28A1}"/>
              </a:ext>
            </a:extLst>
          </p:cNvPr>
          <p:cNvSpPr/>
          <p:nvPr/>
        </p:nvSpPr>
        <p:spPr>
          <a:xfrm>
            <a:off x="-2834640" y="-4686300"/>
            <a:ext cx="20711160" cy="20711160"/>
          </a:xfrm>
          <a:prstGeom prst="ellipse">
            <a:avLst/>
          </a:prstGeom>
          <a:solidFill>
            <a:srgbClr val="D03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9008CCB-4DD4-50A7-E4F1-19C8A938AF93}"/>
              </a:ext>
            </a:extLst>
          </p:cNvPr>
          <p:cNvSpPr/>
          <p:nvPr/>
        </p:nvSpPr>
        <p:spPr>
          <a:xfrm>
            <a:off x="-654260" y="7406640"/>
            <a:ext cx="4023360" cy="4023360"/>
          </a:xfrm>
          <a:prstGeom prst="ellipse">
            <a:avLst/>
          </a:prstGeom>
          <a:solidFill>
            <a:srgbClr val="D0327D"/>
          </a:solidFill>
          <a:ln w="254000">
            <a:solidFill>
              <a:srgbClr val="EEB5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C98B7FD-74F2-7DE6-30AB-1528F08C11B5}"/>
              </a:ext>
            </a:extLst>
          </p:cNvPr>
          <p:cNvSpPr/>
          <p:nvPr/>
        </p:nvSpPr>
        <p:spPr>
          <a:xfrm>
            <a:off x="0" y="43008"/>
            <a:ext cx="36576000" cy="20530992"/>
          </a:xfrm>
          <a:prstGeom prst="rect">
            <a:avLst/>
          </a:prstGeom>
          <a:solidFill>
            <a:srgbClr val="D0327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E29C74-1715-767A-389F-C5ED97E6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4801" y="11974721"/>
            <a:ext cx="2591162" cy="156231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872569A-6B4B-0F19-B33D-E882679B3C11}"/>
              </a:ext>
            </a:extLst>
          </p:cNvPr>
          <p:cNvSpPr/>
          <p:nvPr/>
        </p:nvSpPr>
        <p:spPr>
          <a:xfrm>
            <a:off x="29974839" y="2076225"/>
            <a:ext cx="3427655" cy="3427655"/>
          </a:xfrm>
          <a:prstGeom prst="ellipse">
            <a:avLst/>
          </a:prstGeom>
          <a:solidFill>
            <a:srgbClr val="D03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404D0DC-92C6-A7B0-8930-5CD581C79CF3}"/>
              </a:ext>
            </a:extLst>
          </p:cNvPr>
          <p:cNvSpPr/>
          <p:nvPr/>
        </p:nvSpPr>
        <p:spPr>
          <a:xfrm>
            <a:off x="33788426" y="6158753"/>
            <a:ext cx="1873174" cy="1873174"/>
          </a:xfrm>
          <a:prstGeom prst="ellipse">
            <a:avLst/>
          </a:prstGeom>
          <a:solidFill>
            <a:srgbClr val="D03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156340A-01FC-B818-B2E3-CA92AF93F762}"/>
              </a:ext>
            </a:extLst>
          </p:cNvPr>
          <p:cNvSpPr/>
          <p:nvPr/>
        </p:nvSpPr>
        <p:spPr>
          <a:xfrm>
            <a:off x="4848234" y="12236824"/>
            <a:ext cx="1873174" cy="1873174"/>
          </a:xfrm>
          <a:prstGeom prst="ellipse">
            <a:avLst/>
          </a:prstGeom>
          <a:solidFill>
            <a:srgbClr val="EEB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E8F3622-87A8-4C3C-0084-1FD596133D32}"/>
              </a:ext>
            </a:extLst>
          </p:cNvPr>
          <p:cNvGrpSpPr/>
          <p:nvPr/>
        </p:nvGrpSpPr>
        <p:grpSpPr>
          <a:xfrm>
            <a:off x="13935176" y="8905365"/>
            <a:ext cx="20568645" cy="10795196"/>
            <a:chOff x="19286339" y="6622485"/>
            <a:chExt cx="12773026" cy="670376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D9B3FF7-BA78-7F52-462E-86AA52528638}"/>
                </a:ext>
              </a:extLst>
            </p:cNvPr>
            <p:cNvSpPr/>
            <p:nvPr/>
          </p:nvSpPr>
          <p:spPr>
            <a:xfrm rot="16200000">
              <a:off x="22320971" y="3587854"/>
              <a:ext cx="6703763" cy="1277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5" name="Grafik 14" descr="Ein Bild, das Kunst, Nacht, Licht enthält.&#10;&#10;KI-generierte Inhalte können fehlerhaft sein.">
              <a:extLst>
                <a:ext uri="{FF2B5EF4-FFF2-40B4-BE49-F238E27FC236}">
                  <a16:creationId xmlns:a16="http://schemas.microsoft.com/office/drawing/2014/main" id="{D4F765DC-08BB-828C-2CED-EC1ABB09A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70"/>
            <a:stretch>
              <a:fillRect/>
            </a:stretch>
          </p:blipFill>
          <p:spPr>
            <a:xfrm>
              <a:off x="19286339" y="7350114"/>
              <a:ext cx="12773025" cy="5702579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19769183-50C7-B4B7-15D9-85688E533E80}"/>
              </a:ext>
            </a:extLst>
          </p:cNvPr>
          <p:cNvSpPr txBox="1"/>
          <p:nvPr/>
        </p:nvSpPr>
        <p:spPr>
          <a:xfrm>
            <a:off x="3638040" y="2730517"/>
            <a:ext cx="1656516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Lorem</a:t>
            </a:r>
            <a:r>
              <a:rPr lang="de-DE" sz="12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ipsum</a:t>
            </a:r>
            <a:r>
              <a:rPr lang="de-DE" sz="12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dolor</a:t>
            </a:r>
            <a:r>
              <a:rPr lang="de-DE" sz="12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BD87E4D-8ACE-00F3-F700-BCE18B9975F0}"/>
              </a:ext>
            </a:extLst>
          </p:cNvPr>
          <p:cNvSpPr txBox="1"/>
          <p:nvPr/>
        </p:nvSpPr>
        <p:spPr>
          <a:xfrm>
            <a:off x="3638040" y="5190642"/>
            <a:ext cx="1584954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Lorem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ipsum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dolor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sit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amet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,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consetetur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sadipscing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elitr</a:t>
            </a:r>
            <a:endParaRPr lang="de-DE" sz="9500" dirty="0">
              <a:solidFill>
                <a:schemeClr val="bg1"/>
              </a:solidFill>
            </a:endParaRPr>
          </a:p>
        </p:txBody>
      </p:sp>
      <p:pic>
        <p:nvPicPr>
          <p:cNvPr id="18" name="Grafik 17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23AB5B36-2828-7BD5-D0D0-275F600B7B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8" r="2183"/>
          <a:stretch>
            <a:fillRect/>
          </a:stretch>
        </p:blipFill>
        <p:spPr>
          <a:xfrm>
            <a:off x="-156560" y="2678"/>
            <a:ext cx="8464680" cy="20568644"/>
          </a:xfrm>
          <a:prstGeom prst="rect">
            <a:avLst/>
          </a:prstGeom>
        </p:spPr>
      </p:pic>
      <p:pic>
        <p:nvPicPr>
          <p:cNvPr id="2" name="Grafik 1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E8DA0A90-848E-493A-BA02-3EB8DC1BEC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9031" r="2340" b="16771"/>
          <a:stretch>
            <a:fillRect/>
          </a:stretch>
        </p:blipFill>
        <p:spPr>
          <a:xfrm>
            <a:off x="13935176" y="8905364"/>
            <a:ext cx="20568643" cy="107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D719145D-813C-A297-BA0F-98254D62CF5D}"/>
              </a:ext>
            </a:extLst>
          </p:cNvPr>
          <p:cNvSpPr/>
          <p:nvPr/>
        </p:nvSpPr>
        <p:spPr>
          <a:xfrm>
            <a:off x="-565315" y="-3203091"/>
            <a:ext cx="32623104" cy="32623104"/>
          </a:xfrm>
          <a:prstGeom prst="ellipse">
            <a:avLst/>
          </a:prstGeom>
          <a:solidFill>
            <a:srgbClr val="D03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3BF2ADE-CB30-7563-2032-C8990221EBB8}"/>
              </a:ext>
            </a:extLst>
          </p:cNvPr>
          <p:cNvSpPr/>
          <p:nvPr/>
        </p:nvSpPr>
        <p:spPr>
          <a:xfrm>
            <a:off x="0" y="43008"/>
            <a:ext cx="36576000" cy="20530992"/>
          </a:xfrm>
          <a:prstGeom prst="rect">
            <a:avLst/>
          </a:prstGeom>
          <a:solidFill>
            <a:srgbClr val="D0327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Kunst, Nacht, Licht enthält.&#10;&#10;KI-generierte Inhalte können fehlerhaft sein.">
            <a:extLst>
              <a:ext uri="{FF2B5EF4-FFF2-40B4-BE49-F238E27FC236}">
                <a16:creationId xmlns:a16="http://schemas.microsoft.com/office/drawing/2014/main" id="{4336FC5F-B16A-F46C-DE0D-23705D65C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t="15775" r="63117" b="55355"/>
          <a:stretch>
            <a:fillRect/>
          </a:stretch>
        </p:blipFill>
        <p:spPr>
          <a:xfrm rot="16200000">
            <a:off x="17521127" y="6413857"/>
            <a:ext cx="15755287" cy="16652905"/>
          </a:xfrm>
          <a:prstGeom prst="ellipse">
            <a:avLst/>
          </a:prstGeom>
          <a:solidFill>
            <a:schemeClr val="bg1"/>
          </a:solidFill>
          <a:ln w="184150">
            <a:noFill/>
          </a:ln>
        </p:spPr>
      </p:pic>
      <p:pic>
        <p:nvPicPr>
          <p:cNvPr id="6" name="Grafik 5" descr="Ein Bild, das Kunst, Nacht, Licht enthält.&#10;&#10;KI-generierte Inhalte können fehlerhaft sein.">
            <a:extLst>
              <a:ext uri="{FF2B5EF4-FFF2-40B4-BE49-F238E27FC236}">
                <a16:creationId xmlns:a16="http://schemas.microsoft.com/office/drawing/2014/main" id="{9EDCBDD2-5708-2FDC-8D92-FAF2CE62D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3" t="22106" r="37042" b="49024"/>
          <a:stretch>
            <a:fillRect/>
          </a:stretch>
        </p:blipFill>
        <p:spPr>
          <a:xfrm rot="16200000">
            <a:off x="9209675" y="10739400"/>
            <a:ext cx="9254159" cy="9547950"/>
          </a:xfrm>
          <a:prstGeom prst="ellipse">
            <a:avLst/>
          </a:prstGeom>
          <a:solidFill>
            <a:schemeClr val="bg1"/>
          </a:solidFill>
          <a:ln w="336550">
            <a:solidFill>
              <a:srgbClr val="D0327D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A1B8708-A21A-D2B2-73C5-F02019F321D8}"/>
              </a:ext>
            </a:extLst>
          </p:cNvPr>
          <p:cNvSpPr txBox="1"/>
          <p:nvPr/>
        </p:nvSpPr>
        <p:spPr>
          <a:xfrm>
            <a:off x="5171005" y="2726485"/>
            <a:ext cx="1656516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Lorem</a:t>
            </a:r>
            <a:r>
              <a:rPr lang="de-DE" sz="12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ipsum</a:t>
            </a:r>
            <a:r>
              <a:rPr lang="de-DE" sz="12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dolor</a:t>
            </a:r>
            <a:r>
              <a:rPr lang="de-DE" sz="12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10F06B-05E0-8F84-F404-43A9971B99EE}"/>
              </a:ext>
            </a:extLst>
          </p:cNvPr>
          <p:cNvSpPr txBox="1"/>
          <p:nvPr/>
        </p:nvSpPr>
        <p:spPr>
          <a:xfrm>
            <a:off x="5171005" y="5186610"/>
            <a:ext cx="1584954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Lorem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ipsum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dolor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sit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amet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,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consetetur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sadipscing</a:t>
            </a:r>
            <a:r>
              <a:rPr lang="de-DE" sz="9500" dirty="0">
                <a:solidFill>
                  <a:schemeClr val="bg1"/>
                </a:solidFill>
                <a:latin typeface="Corbel Light" panose="020B0303020204020204" pitchFamily="34" charset="0"/>
              </a:rPr>
              <a:t> </a:t>
            </a:r>
            <a:r>
              <a:rPr lang="de-DE" sz="9500" dirty="0" err="1">
                <a:solidFill>
                  <a:schemeClr val="bg1"/>
                </a:solidFill>
                <a:latin typeface="Corbel Light" panose="020B0303020204020204" pitchFamily="34" charset="0"/>
              </a:rPr>
              <a:t>elitr</a:t>
            </a:r>
            <a:endParaRPr lang="de-DE" sz="9500" dirty="0">
              <a:solidFill>
                <a:schemeClr val="bg1"/>
              </a:solidFill>
            </a:endParaRPr>
          </a:p>
        </p:txBody>
      </p:sp>
      <p:pic>
        <p:nvPicPr>
          <p:cNvPr id="10" name="Grafik 9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E82C9F53-9F33-A5B6-7284-37F69030F4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8" r="2183"/>
          <a:stretch>
            <a:fillRect/>
          </a:stretch>
        </p:blipFill>
        <p:spPr>
          <a:xfrm>
            <a:off x="-156560" y="2678"/>
            <a:ext cx="8464680" cy="20568644"/>
          </a:xfrm>
          <a:prstGeom prst="rect">
            <a:avLst/>
          </a:prstGeom>
        </p:spPr>
      </p:pic>
      <p:pic>
        <p:nvPicPr>
          <p:cNvPr id="11" name="Grafik 10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75483B90-FBAB-B090-A3B8-0A32AF042E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1" t="40889" r="22400" b="2529"/>
          <a:stretch>
            <a:fillRect/>
          </a:stretch>
        </p:blipFill>
        <p:spPr>
          <a:xfrm>
            <a:off x="16998342" y="6540680"/>
            <a:ext cx="16937945" cy="16399257"/>
          </a:xfrm>
          <a:prstGeom prst="ellipse">
            <a:avLst/>
          </a:prstGeom>
        </p:spPr>
      </p:pic>
      <p:pic>
        <p:nvPicPr>
          <p:cNvPr id="12" name="Grafik 11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D59E26B3-251E-FD7B-93A2-66748F5C95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3930" r="14480" b="11582"/>
          <a:stretch>
            <a:fillRect/>
          </a:stretch>
        </p:blipFill>
        <p:spPr>
          <a:xfrm>
            <a:off x="9062778" y="10877376"/>
            <a:ext cx="9621927" cy="9315915"/>
          </a:xfrm>
          <a:prstGeom prst="ellipse">
            <a:avLst/>
          </a:prstGeom>
          <a:ln w="288925">
            <a:solidFill>
              <a:srgbClr val="D0327D"/>
            </a:solidFill>
          </a:ln>
        </p:spPr>
      </p:pic>
    </p:spTree>
    <p:extLst>
      <p:ext uri="{BB962C8B-B14F-4D97-AF65-F5344CB8AC3E}">
        <p14:creationId xmlns:p14="http://schemas.microsoft.com/office/powerpoint/2010/main" val="3842941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ED5C2EEA-E6C0-B074-DA3C-C188CEA9F4EB}"/>
              </a:ext>
            </a:extLst>
          </p:cNvPr>
          <p:cNvSpPr/>
          <p:nvPr/>
        </p:nvSpPr>
        <p:spPr>
          <a:xfrm>
            <a:off x="-3417372" y="-11483685"/>
            <a:ext cx="30849372" cy="30849372"/>
          </a:xfrm>
          <a:prstGeom prst="ellipse">
            <a:avLst/>
          </a:prstGeom>
          <a:solidFill>
            <a:srgbClr val="EEB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0E2DF645-F234-3EF2-6B36-4735E7B7833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8" r="2183"/>
          <a:stretch>
            <a:fillRect/>
          </a:stretch>
        </p:blipFill>
        <p:spPr>
          <a:xfrm>
            <a:off x="-156560" y="2678"/>
            <a:ext cx="8464680" cy="2056864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5D8DF5B-0474-0D14-354E-4598335BAF37}"/>
              </a:ext>
            </a:extLst>
          </p:cNvPr>
          <p:cNvGrpSpPr/>
          <p:nvPr/>
        </p:nvGrpSpPr>
        <p:grpSpPr>
          <a:xfrm>
            <a:off x="12803140" y="7990964"/>
            <a:ext cx="10133839" cy="7161949"/>
            <a:chOff x="19286340" y="6622484"/>
            <a:chExt cx="9485526" cy="670376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DCCAE80-8A51-847F-2217-F1B6A02692A6}"/>
                </a:ext>
              </a:extLst>
            </p:cNvPr>
            <p:cNvSpPr/>
            <p:nvPr/>
          </p:nvSpPr>
          <p:spPr>
            <a:xfrm rot="16200000">
              <a:off x="20677221" y="5231603"/>
              <a:ext cx="6703763" cy="9485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" name="Grafik 9" descr="Ein Bild, das Kunst, Nacht, Licht enthält.&#10;&#10;KI-generierte Inhalte können fehlerhaft sein.">
              <a:extLst>
                <a:ext uri="{FF2B5EF4-FFF2-40B4-BE49-F238E27FC236}">
                  <a16:creationId xmlns:a16="http://schemas.microsoft.com/office/drawing/2014/main" id="{E49C18F7-1863-DBF1-2575-D6E63A2A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70"/>
            <a:stretch>
              <a:fillRect/>
            </a:stretch>
          </p:blipFill>
          <p:spPr>
            <a:xfrm>
              <a:off x="19286341" y="7623668"/>
              <a:ext cx="9485525" cy="5702579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BA07E7F-AB3A-3A0E-FD90-B5F48B67D280}"/>
              </a:ext>
            </a:extLst>
          </p:cNvPr>
          <p:cNvSpPr txBox="1"/>
          <p:nvPr/>
        </p:nvSpPr>
        <p:spPr>
          <a:xfrm>
            <a:off x="1883989" y="1224257"/>
            <a:ext cx="2721352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Lorem</a:t>
            </a:r>
            <a:r>
              <a:rPr lang="de-DE" sz="12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ipsum</a:t>
            </a:r>
            <a:r>
              <a:rPr lang="de-DE" sz="12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dolor</a:t>
            </a:r>
            <a:r>
              <a:rPr lang="de-DE" sz="12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sit</a:t>
            </a:r>
            <a:r>
              <a:rPr lang="de-DE" sz="12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de-DE" sz="12500" b="1" dirty="0" err="1">
                <a:solidFill>
                  <a:schemeClr val="accent4"/>
                </a:solidFill>
                <a:latin typeface="Corbel" panose="020B0503020204020204" pitchFamily="34" charset="0"/>
              </a:rPr>
              <a:t>amet</a:t>
            </a:r>
            <a:r>
              <a:rPr lang="de-DE" sz="12500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0C66647-ADB4-1033-AC12-70FF5C03070C}"/>
              </a:ext>
            </a:extLst>
          </p:cNvPr>
          <p:cNvSpPr txBox="1"/>
          <p:nvPr/>
        </p:nvSpPr>
        <p:spPr>
          <a:xfrm>
            <a:off x="1883989" y="3684382"/>
            <a:ext cx="2479689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500" dirty="0" err="1">
                <a:solidFill>
                  <a:schemeClr val="accent4"/>
                </a:solidFill>
                <a:latin typeface="Corbel "/>
              </a:rPr>
              <a:t>Lorem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ipsum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dolor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sit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amet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,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consetetur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sadipscing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elitr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, sed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diam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nonumy</a:t>
            </a:r>
            <a:r>
              <a:rPr lang="de-DE" sz="9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9500" dirty="0" err="1">
                <a:solidFill>
                  <a:schemeClr val="accent4"/>
                </a:solidFill>
                <a:latin typeface="Corbel "/>
              </a:rPr>
              <a:t>eirmod</a:t>
            </a:r>
            <a:endParaRPr lang="de-DE" sz="9500" dirty="0">
              <a:latin typeface="Corbel "/>
            </a:endParaRPr>
          </a:p>
        </p:txBody>
      </p:sp>
      <p:pic>
        <p:nvPicPr>
          <p:cNvPr id="3" name="Grafik 2" descr="Ein Bild, das Person, Im Haus, Kleidung, Zuschauer enthält.&#10;&#10;Automatisch generierte Beschreibung">
            <a:extLst>
              <a:ext uri="{FF2B5EF4-FFF2-40B4-BE49-F238E27FC236}">
                <a16:creationId xmlns:a16="http://schemas.microsoft.com/office/drawing/2014/main" id="{C5FC2561-DD67-0C3E-E8AE-0E73AFE419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23315" r="30868" b="6031"/>
          <a:stretch>
            <a:fillRect/>
          </a:stretch>
        </p:blipFill>
        <p:spPr>
          <a:xfrm>
            <a:off x="1927888" y="7990965"/>
            <a:ext cx="10133838" cy="724507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pic>
        <p:nvPicPr>
          <p:cNvPr id="15" name="Grafik 14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E4A34EA2-1E92-5073-0D26-07D9C413A4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8" t="7618" r="8751" b="27907"/>
          <a:stretch>
            <a:fillRect/>
          </a:stretch>
        </p:blipFill>
        <p:spPr>
          <a:xfrm>
            <a:off x="12803137" y="7990966"/>
            <a:ext cx="10133841" cy="716194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9C83B88-51CC-ECD1-E32C-B0E19F1FEECB}"/>
              </a:ext>
            </a:extLst>
          </p:cNvPr>
          <p:cNvSpPr/>
          <p:nvPr/>
        </p:nvSpPr>
        <p:spPr>
          <a:xfrm>
            <a:off x="17340942" y="10300480"/>
            <a:ext cx="20711160" cy="20711160"/>
          </a:xfrm>
          <a:prstGeom prst="ellipse">
            <a:avLst/>
          </a:prstGeom>
          <a:solidFill>
            <a:srgbClr val="D03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F4B9B5-CC4F-5F5C-4525-2AA3FA210856}"/>
              </a:ext>
            </a:extLst>
          </p:cNvPr>
          <p:cNvSpPr txBox="1"/>
          <p:nvPr/>
        </p:nvSpPr>
        <p:spPr>
          <a:xfrm>
            <a:off x="23149275" y="13419023"/>
            <a:ext cx="909449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500" dirty="0" err="1">
                <a:solidFill>
                  <a:schemeClr val="accent4"/>
                </a:solidFill>
                <a:latin typeface="Corbel "/>
              </a:rPr>
              <a:t>Lorem</a:t>
            </a:r>
            <a:r>
              <a:rPr lang="de-DE" sz="11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11500" dirty="0" err="1">
                <a:solidFill>
                  <a:schemeClr val="accent4"/>
                </a:solidFill>
                <a:latin typeface="Corbel "/>
              </a:rPr>
              <a:t>ipsum</a:t>
            </a:r>
            <a:r>
              <a:rPr lang="de-DE" sz="11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11500" dirty="0" err="1">
                <a:solidFill>
                  <a:schemeClr val="accent4"/>
                </a:solidFill>
                <a:latin typeface="Corbel "/>
              </a:rPr>
              <a:t>dolor</a:t>
            </a:r>
            <a:r>
              <a:rPr lang="de-DE" sz="11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11500" dirty="0" err="1">
                <a:solidFill>
                  <a:schemeClr val="accent4"/>
                </a:solidFill>
                <a:latin typeface="Corbel "/>
              </a:rPr>
              <a:t>sit</a:t>
            </a:r>
            <a:r>
              <a:rPr lang="de-DE" sz="11500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11500" dirty="0" err="1">
                <a:solidFill>
                  <a:schemeClr val="accent4"/>
                </a:solidFill>
                <a:latin typeface="Corbel "/>
              </a:rPr>
              <a:t>amet</a:t>
            </a:r>
            <a:endParaRPr lang="de-DE" sz="11500" dirty="0">
              <a:solidFill>
                <a:schemeClr val="accent4"/>
              </a:solidFill>
              <a:latin typeface="Corbel 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57349F-C4F8-92B6-3BD3-92753FE64F83}"/>
              </a:ext>
            </a:extLst>
          </p:cNvPr>
          <p:cNvSpPr txBox="1"/>
          <p:nvPr/>
        </p:nvSpPr>
        <p:spPr>
          <a:xfrm>
            <a:off x="24355626" y="17718083"/>
            <a:ext cx="999308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1500" b="1" dirty="0" err="1">
                <a:solidFill>
                  <a:schemeClr val="accent4"/>
                </a:solidFill>
                <a:latin typeface="Corbel "/>
              </a:rPr>
              <a:t>Lorem</a:t>
            </a:r>
            <a:r>
              <a:rPr lang="de-DE" sz="11500" b="1" dirty="0">
                <a:solidFill>
                  <a:schemeClr val="accent4"/>
                </a:solidFill>
                <a:latin typeface="Corbel "/>
              </a:rPr>
              <a:t> </a:t>
            </a:r>
            <a:r>
              <a:rPr lang="de-DE" sz="11500" b="1" dirty="0" err="1">
                <a:solidFill>
                  <a:schemeClr val="accent4"/>
                </a:solidFill>
                <a:latin typeface="Corbel "/>
              </a:rPr>
              <a:t>ipsum</a:t>
            </a:r>
            <a:endParaRPr lang="de-DE" sz="11500" b="1" dirty="0">
              <a:latin typeface="Corbel "/>
            </a:endParaRPr>
          </a:p>
        </p:txBody>
      </p:sp>
    </p:spTree>
    <p:extLst>
      <p:ext uri="{BB962C8B-B14F-4D97-AF65-F5344CB8AC3E}">
        <p14:creationId xmlns:p14="http://schemas.microsoft.com/office/powerpoint/2010/main" val="36743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4077-FB79-D44C-580F-B2727EC9A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9886A9F-EE17-0D79-512C-D72CB5E32F8A}"/>
              </a:ext>
            </a:extLst>
          </p:cNvPr>
          <p:cNvSpPr/>
          <p:nvPr/>
        </p:nvSpPr>
        <p:spPr>
          <a:xfrm>
            <a:off x="8139781" y="1864908"/>
            <a:ext cx="17424600" cy="17424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CF835D5F-8D41-7EC5-CF22-8E1A56F753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6CA7E5-528F-430B-242A-8442577F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0" y="2678"/>
            <a:ext cx="15338734" cy="205283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790147-96A6-CB88-3C22-15182ED63EA2}"/>
              </a:ext>
            </a:extLst>
          </p:cNvPr>
          <p:cNvSpPr txBox="1"/>
          <p:nvPr/>
        </p:nvSpPr>
        <p:spPr>
          <a:xfrm>
            <a:off x="125753" y="4364873"/>
            <a:ext cx="17142424" cy="496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7245" b="1" dirty="0">
                <a:solidFill>
                  <a:schemeClr val="accent4"/>
                </a:solidFill>
                <a:latin typeface="Corbel" panose="020B0503020204020204" pitchFamily="34" charset="0"/>
              </a:rPr>
              <a:t>New Arrivals </a:t>
            </a:r>
          </a:p>
          <a:p>
            <a:pPr algn="r"/>
            <a:r>
              <a:rPr lang="de-DE" sz="14396" dirty="0">
                <a:solidFill>
                  <a:schemeClr val="accent4"/>
                </a:solidFill>
                <a:latin typeface="Corbel" panose="020B0503020204020204" pitchFamily="34" charset="0"/>
              </a:rPr>
              <a:t>in your library</a:t>
            </a:r>
            <a:r>
              <a:rPr lang="de-DE" sz="14396" b="1" dirty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C55800-874F-FCD3-28B5-90D4B52B86C9}"/>
              </a:ext>
            </a:extLst>
          </p:cNvPr>
          <p:cNvSpPr txBox="1"/>
          <p:nvPr/>
        </p:nvSpPr>
        <p:spPr>
          <a:xfrm>
            <a:off x="-31904" y="10234515"/>
            <a:ext cx="17142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Du brauchst ein gutes Buch?</a:t>
            </a:r>
          </a:p>
          <a:p>
            <a:pPr algn="r"/>
            <a:r>
              <a:rPr lang="de-DE" sz="8000" dirty="0">
                <a:solidFill>
                  <a:schemeClr val="accent4"/>
                </a:solidFill>
                <a:latin typeface="Corbel" panose="020B0503020204020204" pitchFamily="34" charset="0"/>
              </a:rPr>
              <a:t>Neuen Lesestoff findest du in deiner Musenbibliothek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C7072F-569E-3873-C09C-697CFC0FD41D}"/>
              </a:ext>
            </a:extLst>
          </p:cNvPr>
          <p:cNvSpPr txBox="1">
            <a:spLocks/>
          </p:cNvSpPr>
          <p:nvPr/>
        </p:nvSpPr>
        <p:spPr>
          <a:xfrm rot="21167380">
            <a:off x="10680383" y="1321937"/>
            <a:ext cx="15530550" cy="257031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>
            <a:normAutofit fontScale="92500"/>
          </a:bodyPr>
          <a:lstStyle>
            <a:lvl1pPr algn="l" defTabSz="3657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970" spc="450" dirty="0">
                <a:solidFill>
                  <a:schemeClr val="bg2">
                    <a:lumMod val="75000"/>
                  </a:schemeClr>
                </a:solidFill>
              </a:rPr>
              <a:t>BEISPIELFOLIE</a:t>
            </a:r>
            <a:endParaRPr lang="de-DE" sz="13196" spc="45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58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Im Haus, Orchester, Klassische Musik, Person enthält.&#10;&#10;Automatisch generierte Beschreibung">
            <a:extLst>
              <a:ext uri="{FF2B5EF4-FFF2-40B4-BE49-F238E27FC236}">
                <a16:creationId xmlns:a16="http://schemas.microsoft.com/office/drawing/2014/main" id="{2A397EE0-1E65-9A75-9984-CA4AC3DC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" t="3605" r="1771" b="14876"/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pic>
        <p:nvPicPr>
          <p:cNvPr id="2" name="Grafik 1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238E071E-956F-124C-2903-A3549C2BD03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8" r="2183"/>
          <a:stretch>
            <a:fillRect/>
          </a:stretch>
        </p:blipFill>
        <p:spPr>
          <a:xfrm>
            <a:off x="-156560" y="2678"/>
            <a:ext cx="8464680" cy="2056864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98985EC-843D-C850-AD1D-CB29BF69F7B1}"/>
              </a:ext>
            </a:extLst>
          </p:cNvPr>
          <p:cNvGrpSpPr/>
          <p:nvPr/>
        </p:nvGrpSpPr>
        <p:grpSpPr>
          <a:xfrm>
            <a:off x="23807057" y="8668871"/>
            <a:ext cx="9744476" cy="9744476"/>
            <a:chOff x="22468114" y="3383695"/>
            <a:chExt cx="9744476" cy="9744476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77C9B64B-37F2-A875-ECFC-819681A16C78}"/>
                </a:ext>
              </a:extLst>
            </p:cNvPr>
            <p:cNvSpPr/>
            <p:nvPr/>
          </p:nvSpPr>
          <p:spPr>
            <a:xfrm>
              <a:off x="22468114" y="3383695"/>
              <a:ext cx="9744476" cy="9744476"/>
            </a:xfrm>
            <a:prstGeom prst="ellipse">
              <a:avLst/>
            </a:prstGeom>
            <a:solidFill>
              <a:srgbClr val="D032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67323BC-6584-4DDE-A804-7E10FC5DF041}"/>
                </a:ext>
              </a:extLst>
            </p:cNvPr>
            <p:cNvSpPr txBox="1"/>
            <p:nvPr/>
          </p:nvSpPr>
          <p:spPr>
            <a:xfrm rot="20945868">
              <a:off x="23118017" y="6742445"/>
              <a:ext cx="846468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9600" b="1" dirty="0" err="1">
                  <a:solidFill>
                    <a:schemeClr val="bg1"/>
                  </a:solidFill>
                  <a:latin typeface="Corbel "/>
                </a:rPr>
                <a:t>Lorem</a:t>
              </a:r>
              <a:r>
                <a:rPr lang="de-DE" sz="9600" b="1" dirty="0">
                  <a:solidFill>
                    <a:schemeClr val="bg1"/>
                  </a:solidFill>
                  <a:latin typeface="Corbel "/>
                </a:rPr>
                <a:t> </a:t>
              </a:r>
              <a:r>
                <a:rPr lang="de-DE" sz="9600" b="1" dirty="0" err="1">
                  <a:solidFill>
                    <a:schemeClr val="bg1"/>
                  </a:solidFill>
                  <a:latin typeface="Corbel "/>
                </a:rPr>
                <a:t>ipsum</a:t>
              </a:r>
              <a:r>
                <a:rPr lang="de-DE" sz="9600" b="1" dirty="0">
                  <a:solidFill>
                    <a:schemeClr val="bg1"/>
                  </a:solidFill>
                  <a:latin typeface="Corbel "/>
                </a:rPr>
                <a:t> </a:t>
              </a:r>
              <a:r>
                <a:rPr lang="de-DE" sz="9600" b="1" dirty="0" err="1">
                  <a:solidFill>
                    <a:schemeClr val="bg1"/>
                  </a:solidFill>
                  <a:latin typeface="Corbel "/>
                </a:rPr>
                <a:t>dolor</a:t>
              </a:r>
              <a:r>
                <a:rPr lang="de-DE" sz="9600" b="1" dirty="0">
                  <a:solidFill>
                    <a:schemeClr val="bg1"/>
                  </a:solidFill>
                  <a:latin typeface="Corbel "/>
                </a:rPr>
                <a:t> </a:t>
              </a:r>
              <a:r>
                <a:rPr lang="de-DE" sz="9600" b="1" dirty="0" err="1">
                  <a:solidFill>
                    <a:schemeClr val="bg1"/>
                  </a:solidFill>
                  <a:latin typeface="Corbel "/>
                </a:rPr>
                <a:t>sit</a:t>
              </a:r>
              <a:r>
                <a:rPr lang="de-DE" sz="9600" b="1" dirty="0">
                  <a:solidFill>
                    <a:schemeClr val="bg1"/>
                  </a:solidFill>
                  <a:latin typeface="Corbel "/>
                </a:rPr>
                <a:t> </a:t>
              </a:r>
              <a:r>
                <a:rPr lang="de-DE" sz="9600" b="1" dirty="0" err="1">
                  <a:solidFill>
                    <a:schemeClr val="bg1"/>
                  </a:solidFill>
                  <a:latin typeface="Corbel "/>
                </a:rPr>
                <a:t>amet</a:t>
              </a:r>
              <a:endParaRPr lang="de-DE" sz="9600" b="1" dirty="0">
                <a:solidFill>
                  <a:schemeClr val="bg1"/>
                </a:solidFill>
                <a:latin typeface="Corbel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12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5D75A-13C8-3A59-42C3-2FCC5D51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66BD1-6561-263C-6B84-A8CF325A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Musenlogofarben und Musenlogos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9670D54-FE4D-2960-A2B8-567646A1C4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90847" y="6403672"/>
            <a:ext cx="6208450" cy="6208450"/>
          </a:xfrm>
          <a:prstGeom prst="ellipse">
            <a:avLst/>
          </a:prstGeom>
          <a:solidFill>
            <a:srgbClr val="FFDE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B981D3-0E17-B0CE-03F4-D1E483986A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43393" y="6403672"/>
            <a:ext cx="6208450" cy="6208450"/>
          </a:xfrm>
          <a:prstGeom prst="ellipse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F547B163-64B3-0AD0-5444-63E3F7034F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77490" y="7544327"/>
            <a:ext cx="3980064" cy="4194992"/>
          </a:xfrm>
          <a:prstGeom prst="rect">
            <a:avLst/>
          </a:prstGeom>
        </p:spPr>
        <p:txBody>
          <a:bodyPr vert="horz" lIns="68562" tIns="34281" rIns="68562" bIns="34281" rtlCol="0">
            <a:normAutofit lnSpcReduction="10000"/>
          </a:bodyPr>
          <a:lstStyle>
            <a:lvl1pPr marL="914400" indent="-91440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398" dirty="0">
                <a:latin typeface="Corbel Light" panose="020B0303020204020204" pitchFamily="34" charset="0"/>
              </a:rPr>
              <a:t>R = 231 </a:t>
            </a:r>
          </a:p>
          <a:p>
            <a:pPr marL="0" indent="0">
              <a:buNone/>
            </a:pPr>
            <a:r>
              <a:rPr lang="de-DE" sz="8398" dirty="0">
                <a:latin typeface="Corbel Light" panose="020B0303020204020204" pitchFamily="34" charset="0"/>
              </a:rPr>
              <a:t>G = 76 </a:t>
            </a:r>
          </a:p>
          <a:p>
            <a:pPr marL="0" indent="0">
              <a:buNone/>
            </a:pPr>
            <a:r>
              <a:rPr lang="de-DE" sz="8398" dirty="0">
                <a:latin typeface="Corbel Light" panose="020B0303020204020204" pitchFamily="34" charset="0"/>
              </a:rPr>
              <a:t>B = 46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A87F66F-26C3-09B0-6B18-AD5C789FB3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95939" y="6403672"/>
            <a:ext cx="6208450" cy="6208450"/>
          </a:xfrm>
          <a:prstGeom prst="ellipse">
            <a:avLst/>
          </a:prstGeom>
          <a:solidFill>
            <a:srgbClr val="006B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09A60265-4FB4-A85E-DC6F-5FF86CC64C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447660" y="7544327"/>
            <a:ext cx="3980064" cy="4194992"/>
          </a:xfrm>
          <a:prstGeom prst="rect">
            <a:avLst/>
          </a:prstGeom>
        </p:spPr>
        <p:txBody>
          <a:bodyPr vert="horz" lIns="68562" tIns="34281" rIns="68562" bIns="34281" rtlCol="0">
            <a:normAutofit lnSpcReduction="10000"/>
          </a:bodyPr>
          <a:lstStyle>
            <a:lvl1pPr marL="914400" indent="-91440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R = 0 </a:t>
            </a:r>
          </a:p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G = 107 </a:t>
            </a:r>
          </a:p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B = 177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6CD627C-5A59-8966-739A-1431BC95BA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648485" y="6403672"/>
            <a:ext cx="6208450" cy="6208450"/>
          </a:xfrm>
          <a:prstGeom prst="ellipse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FE93194-AE5B-7BD0-8F76-BDA9F623E9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78791" y="7324608"/>
            <a:ext cx="3980064" cy="4194992"/>
          </a:xfrm>
          <a:prstGeom prst="rect">
            <a:avLst/>
          </a:prstGeom>
        </p:spPr>
        <p:txBody>
          <a:bodyPr vert="horz" lIns="68562" tIns="34281" rIns="68562" bIns="34281" rtlCol="0">
            <a:normAutofit lnSpcReduction="10000"/>
          </a:bodyPr>
          <a:lstStyle>
            <a:lvl1pPr marL="914400" indent="-91440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R = 0 </a:t>
            </a:r>
          </a:p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G = 0 </a:t>
            </a:r>
          </a:p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B = 120</a:t>
            </a:r>
          </a:p>
        </p:txBody>
      </p:sp>
      <p:pic>
        <p:nvPicPr>
          <p:cNvPr id="15" name="Grafik 1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EAE96D3B-6788-6473-42CA-86D1A96ACC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71A7DF89-91E4-FBBF-1932-0EFC16CFE4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30070" y="7503988"/>
            <a:ext cx="3980064" cy="4194992"/>
          </a:xfrm>
          <a:prstGeom prst="rect">
            <a:avLst/>
          </a:prstGeom>
        </p:spPr>
        <p:txBody>
          <a:bodyPr vert="horz" lIns="68562" tIns="34281" rIns="68562" bIns="34281" rtlCol="0">
            <a:normAutofit lnSpcReduction="10000"/>
          </a:bodyPr>
          <a:lstStyle>
            <a:lvl1pPr marL="914400" indent="-91440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398" dirty="0">
                <a:latin typeface="Corbel Light" panose="020B0303020204020204" pitchFamily="34" charset="0"/>
              </a:rPr>
              <a:t>R = 255 </a:t>
            </a:r>
          </a:p>
          <a:p>
            <a:pPr marL="0" indent="0">
              <a:buNone/>
            </a:pPr>
            <a:r>
              <a:rPr lang="de-DE" sz="8398" dirty="0">
                <a:latin typeface="Corbel Light" panose="020B0303020204020204" pitchFamily="34" charset="0"/>
              </a:rPr>
              <a:t>G = 222 </a:t>
            </a:r>
          </a:p>
          <a:p>
            <a:pPr marL="0" indent="0">
              <a:buNone/>
            </a:pPr>
            <a:r>
              <a:rPr lang="de-DE" sz="8398" dirty="0">
                <a:latin typeface="Corbel Light" panose="020B0303020204020204" pitchFamily="34" charset="0"/>
              </a:rPr>
              <a:t>B = 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E31F26-9668-BD4D-FC87-3F7010001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28" y="16100528"/>
            <a:ext cx="15780196" cy="1531332"/>
          </a:xfrm>
          <a:prstGeom prst="rect">
            <a:avLst/>
          </a:prstGeom>
        </p:spPr>
      </p:pic>
      <p:pic>
        <p:nvPicPr>
          <p:cNvPr id="16" name="Grafik 15" descr="Ein Bild, das Text, Screenshot, Grafiken, Logo enthält.&#10;&#10;KI-generierte Inhalte können fehlerhaft sein.">
            <a:extLst>
              <a:ext uri="{FF2B5EF4-FFF2-40B4-BE49-F238E27FC236}">
                <a16:creationId xmlns:a16="http://schemas.microsoft.com/office/drawing/2014/main" id="{78F6A9AA-CF36-C76E-4A46-55CF0618C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073" y="14139409"/>
            <a:ext cx="4324704" cy="473458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27115353-B73D-D631-374A-C2E71A5989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601031" y="6403672"/>
            <a:ext cx="6208450" cy="6208450"/>
          </a:xfrm>
          <a:prstGeom prst="ellipse">
            <a:avLst/>
          </a:prstGeom>
          <a:solidFill>
            <a:srgbClr val="D03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2"/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04CBEF1F-AAC6-9488-D90C-82264A4F31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99839" y="7420780"/>
            <a:ext cx="3980064" cy="4194992"/>
          </a:xfrm>
          <a:prstGeom prst="rect">
            <a:avLst/>
          </a:prstGeom>
        </p:spPr>
        <p:txBody>
          <a:bodyPr vert="horz" lIns="68562" tIns="34281" rIns="68562" bIns="34281" rtlCol="0">
            <a:normAutofit lnSpcReduction="10000"/>
          </a:bodyPr>
          <a:lstStyle>
            <a:lvl1pPr marL="914400" indent="-91440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R = 208 </a:t>
            </a:r>
          </a:p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G = 50 </a:t>
            </a:r>
          </a:p>
          <a:p>
            <a:pPr marL="0" indent="0">
              <a:buNone/>
            </a:pPr>
            <a:r>
              <a:rPr lang="de-DE" sz="8398" dirty="0">
                <a:solidFill>
                  <a:schemeClr val="bg1"/>
                </a:solidFill>
                <a:latin typeface="Corbel Light" panose="020B0303020204020204" pitchFamily="34" charset="0"/>
              </a:rPr>
              <a:t>B = 125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B3E4D5AF-B8D4-A365-6EDC-FC2C00DD46CE}"/>
              </a:ext>
            </a:extLst>
          </p:cNvPr>
          <p:cNvSpPr txBox="1">
            <a:spLocks/>
          </p:cNvSpPr>
          <p:nvPr/>
        </p:nvSpPr>
        <p:spPr>
          <a:xfrm>
            <a:off x="30398995" y="13765042"/>
            <a:ext cx="4784035" cy="2937546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914400" indent="-91440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6600" b="1" dirty="0">
                <a:solidFill>
                  <a:srgbClr val="D0327D"/>
                </a:solidFill>
                <a:latin typeface="Corbel" panose="020B0503020204020204" pitchFamily="34" charset="0"/>
              </a:rPr>
              <a:t>Nur für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6600" b="1" dirty="0">
                <a:solidFill>
                  <a:srgbClr val="D0327D"/>
                </a:solidFill>
                <a:latin typeface="Corbel" panose="020B0503020204020204" pitchFamily="34" charset="0"/>
              </a:rPr>
              <a:t>Highlights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68CEAF9-F06F-DE38-CA14-0059C11088E0}"/>
              </a:ext>
            </a:extLst>
          </p:cNvPr>
          <p:cNvCxnSpPr>
            <a:cxnSpLocks/>
          </p:cNvCxnSpPr>
          <p:nvPr/>
        </p:nvCxnSpPr>
        <p:spPr>
          <a:xfrm flipH="1" flipV="1">
            <a:off x="34837922" y="12612122"/>
            <a:ext cx="768537" cy="1780468"/>
          </a:xfrm>
          <a:prstGeom prst="straightConnector1">
            <a:avLst/>
          </a:prstGeom>
          <a:ln w="266700">
            <a:solidFill>
              <a:srgbClr val="D0327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54E57FC-9CEE-E4D9-377A-4FC03819E527}"/>
              </a:ext>
            </a:extLst>
          </p:cNvPr>
          <p:cNvCxnSpPr>
            <a:cxnSpLocks/>
          </p:cNvCxnSpPr>
          <p:nvPr/>
        </p:nvCxnSpPr>
        <p:spPr>
          <a:xfrm flipV="1">
            <a:off x="29934465" y="12554663"/>
            <a:ext cx="809638" cy="1682802"/>
          </a:xfrm>
          <a:prstGeom prst="straightConnector1">
            <a:avLst/>
          </a:prstGeom>
          <a:ln w="266700">
            <a:solidFill>
              <a:srgbClr val="D0327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5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623EE-DF99-598D-A5DB-5712066D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097769"/>
            <a:ext cx="12536423" cy="1924908"/>
          </a:xfrm>
        </p:spPr>
        <p:txBody>
          <a:bodyPr>
            <a:normAutofit/>
          </a:bodyPr>
          <a:lstStyle/>
          <a:p>
            <a:r>
              <a:rPr lang="de-DE" sz="7723" b="1" dirty="0">
                <a:solidFill>
                  <a:schemeClr val="accent2"/>
                </a:solidFill>
              </a:rPr>
              <a:t>5 Rubriken der Slides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D2537C-C220-E51B-63DC-2E7B4552C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3754007"/>
            <a:ext cx="31546800" cy="15506065"/>
          </a:xfrm>
        </p:spPr>
        <p:txBody>
          <a:bodyPr>
            <a:normAutofit fontScale="70000" lnSpcReduction="20000"/>
          </a:bodyPr>
          <a:lstStyle/>
          <a:p>
            <a:pPr marL="0" indent="0" fontAlgn="ctr">
              <a:buNone/>
            </a:pPr>
            <a:r>
              <a:rPr lang="de-AT" b="1" dirty="0"/>
              <a:t>Allg. Infos (</a:t>
            </a:r>
            <a:r>
              <a:rPr lang="de-AT" b="1" dirty="0" err="1"/>
              <a:t>musen</a:t>
            </a:r>
            <a:r>
              <a:rPr lang="de-AT" b="1" dirty="0"/>
              <a:t> </a:t>
            </a:r>
            <a:r>
              <a:rPr lang="de-AT" b="1" dirty="0" err="1"/>
              <a:t>info</a:t>
            </a:r>
            <a:r>
              <a:rPr lang="de-AT" b="1" dirty="0"/>
              <a:t>) </a:t>
            </a:r>
            <a:endParaRPr lang="de-AT" dirty="0"/>
          </a:p>
          <a:p>
            <a:r>
              <a:rPr lang="de-AT" dirty="0"/>
              <a:t>Topics: Schule, Corona, </a:t>
            </a:r>
            <a:r>
              <a:rPr lang="de-AT" dirty="0" err="1"/>
              <a:t>PlusKurse</a:t>
            </a:r>
            <a:r>
              <a:rPr lang="de-AT" dirty="0"/>
              <a:t>, Buchempfehlungen, Hausschuhpflicht, Wahlwerbung,…</a:t>
            </a:r>
          </a:p>
          <a:p>
            <a:pPr marL="0" indent="0" fontAlgn="ctr">
              <a:buNone/>
            </a:pPr>
            <a:endParaRPr lang="de-AT" b="1" dirty="0"/>
          </a:p>
          <a:p>
            <a:pPr marL="0" indent="0" fontAlgn="ctr">
              <a:buNone/>
            </a:pPr>
            <a:r>
              <a:rPr lang="de-AT" b="1" dirty="0"/>
              <a:t>Mensch &amp; Gesellschaft (</a:t>
            </a:r>
            <a:r>
              <a:rPr lang="de-AT" b="1" dirty="0" err="1"/>
              <a:t>musen</a:t>
            </a:r>
            <a:r>
              <a:rPr lang="de-AT" b="1" dirty="0"/>
              <a:t> </a:t>
            </a:r>
            <a:r>
              <a:rPr lang="de-AT" b="1" dirty="0" err="1"/>
              <a:t>menschen</a:t>
            </a:r>
            <a:r>
              <a:rPr lang="de-AT" b="1" dirty="0"/>
              <a:t>)</a:t>
            </a:r>
            <a:endParaRPr lang="de-AT" dirty="0"/>
          </a:p>
          <a:p>
            <a:r>
              <a:rPr lang="de-AT" dirty="0"/>
              <a:t>Topics: Soziale Projekte, Umwelt/Nachhaltigkeit…</a:t>
            </a:r>
          </a:p>
          <a:p>
            <a:pPr marL="0" indent="0">
              <a:buNone/>
            </a:pPr>
            <a:endParaRPr lang="de-AT" dirty="0"/>
          </a:p>
          <a:p>
            <a:pPr marL="0" indent="0" fontAlgn="ctr">
              <a:buNone/>
            </a:pPr>
            <a:r>
              <a:rPr lang="de-AT" b="1" dirty="0"/>
              <a:t>Jahreszeiten &amp; Feiertage (</a:t>
            </a:r>
            <a:r>
              <a:rPr lang="de-AT" b="1" dirty="0" err="1"/>
              <a:t>musen</a:t>
            </a:r>
            <a:r>
              <a:rPr lang="de-AT" b="1" dirty="0"/>
              <a:t> </a:t>
            </a:r>
            <a:r>
              <a:rPr lang="de-AT" b="1" dirty="0" err="1"/>
              <a:t>freuden</a:t>
            </a:r>
            <a:r>
              <a:rPr lang="de-AT" b="1" dirty="0"/>
              <a:t>) </a:t>
            </a:r>
          </a:p>
          <a:p>
            <a:pPr fontAlgn="ctr"/>
            <a:r>
              <a:rPr lang="de-AT" dirty="0"/>
              <a:t>Topics: Ferien, Jahreszeiten, Feiern…</a:t>
            </a:r>
          </a:p>
          <a:p>
            <a:pPr marL="0" indent="0">
              <a:buNone/>
            </a:pPr>
            <a:r>
              <a:rPr lang="de-AT" dirty="0"/>
              <a:t> </a:t>
            </a:r>
          </a:p>
          <a:p>
            <a:pPr marL="0" indent="0" fontAlgn="ctr">
              <a:buNone/>
            </a:pPr>
            <a:r>
              <a:rPr lang="de-AT" b="1" dirty="0"/>
              <a:t>Events (</a:t>
            </a:r>
            <a:r>
              <a:rPr lang="de-AT" b="1" dirty="0" err="1"/>
              <a:t>musen</a:t>
            </a:r>
            <a:r>
              <a:rPr lang="de-AT" b="1" dirty="0"/>
              <a:t> </a:t>
            </a:r>
            <a:r>
              <a:rPr lang="de-AT" b="1" dirty="0" err="1"/>
              <a:t>events</a:t>
            </a:r>
            <a:r>
              <a:rPr lang="de-AT" b="1" dirty="0"/>
              <a:t>)</a:t>
            </a:r>
            <a:endParaRPr lang="de-AT" dirty="0"/>
          </a:p>
          <a:p>
            <a:r>
              <a:rPr lang="de-AT" dirty="0"/>
              <a:t>Topics: Ausstellungen, Konzerte, Aufführrungen…</a:t>
            </a:r>
          </a:p>
          <a:p>
            <a:pPr marL="0" indent="0">
              <a:buNone/>
            </a:pPr>
            <a:r>
              <a:rPr lang="de-AT" dirty="0"/>
              <a:t> </a:t>
            </a:r>
          </a:p>
          <a:p>
            <a:pPr marL="0" indent="0" fontAlgn="ctr">
              <a:buNone/>
            </a:pPr>
            <a:r>
              <a:rPr lang="de-AT" b="1" dirty="0">
                <a:solidFill>
                  <a:srgbClr val="D0327D"/>
                </a:solidFill>
              </a:rPr>
              <a:t>Highlights (</a:t>
            </a:r>
            <a:r>
              <a:rPr lang="de-AT" b="1" dirty="0" err="1">
                <a:solidFill>
                  <a:srgbClr val="D0327D"/>
                </a:solidFill>
              </a:rPr>
              <a:t>musen</a:t>
            </a:r>
            <a:r>
              <a:rPr lang="de-AT" b="1" dirty="0">
                <a:solidFill>
                  <a:srgbClr val="D0327D"/>
                </a:solidFill>
              </a:rPr>
              <a:t> </a:t>
            </a:r>
            <a:r>
              <a:rPr lang="de-AT" b="1" dirty="0" err="1">
                <a:solidFill>
                  <a:srgbClr val="D0327D"/>
                </a:solidFill>
              </a:rPr>
              <a:t>highlights</a:t>
            </a:r>
            <a:r>
              <a:rPr lang="de-AT" b="1" dirty="0">
                <a:solidFill>
                  <a:srgbClr val="D0327D"/>
                </a:solidFill>
              </a:rPr>
              <a:t>) </a:t>
            </a:r>
            <a:r>
              <a:rPr lang="de-AT" b="1" dirty="0">
                <a:solidFill>
                  <a:srgbClr val="D0327D"/>
                </a:solidFill>
                <a:sym typeface="Wingdings" pitchFamily="2" charset="2"/>
              </a:rPr>
              <a:t> Magenta</a:t>
            </a:r>
            <a:endParaRPr lang="de-AT" dirty="0">
              <a:solidFill>
                <a:srgbClr val="D0327D"/>
              </a:solidFill>
            </a:endParaRPr>
          </a:p>
          <a:p>
            <a:r>
              <a:rPr lang="de-AT" dirty="0"/>
              <a:t>Topics: Preise, Lesemonat, Ausschreibungen, Verkauf, Filmeabend, </a:t>
            </a:r>
            <a:r>
              <a:rPr lang="de-AT" dirty="0" err="1"/>
              <a:t>dot</a:t>
            </a:r>
            <a:r>
              <a:rPr lang="de-AT" dirty="0"/>
              <a:t>, Ukraine Buffett,…</a:t>
            </a:r>
          </a:p>
        </p:txBody>
      </p:sp>
      <p:pic>
        <p:nvPicPr>
          <p:cNvPr id="4" name="Grafik 3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741D4196-616C-3A30-5112-1BA7F583B7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CD33368-800A-0BFB-FA6B-11D8722D33A7}"/>
              </a:ext>
            </a:extLst>
          </p:cNvPr>
          <p:cNvCxnSpPr/>
          <p:nvPr/>
        </p:nvCxnSpPr>
        <p:spPr>
          <a:xfrm flipH="1">
            <a:off x="5088033" y="18568585"/>
            <a:ext cx="5340630" cy="1046475"/>
          </a:xfrm>
          <a:prstGeom prst="straightConnector1">
            <a:avLst/>
          </a:prstGeom>
          <a:ln w="2667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2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29917E4B-65E6-98E2-E320-770BC95B32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A38B3B-B3F3-2AAD-93BF-EEFC7EEC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1238650"/>
            <a:ext cx="31546800" cy="8555983"/>
          </a:xfrm>
        </p:spPr>
        <p:txBody>
          <a:bodyPr>
            <a:normAutofit/>
          </a:bodyPr>
          <a:lstStyle/>
          <a:p>
            <a:r>
              <a:rPr lang="de-DE" spc="450" dirty="0"/>
              <a:t>VORGEHEN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0900AE-90CA-FF1D-7996-E0BD5C99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0925" y="9875575"/>
            <a:ext cx="31546800" cy="6864333"/>
          </a:xfrm>
        </p:spPr>
        <p:txBody>
          <a:bodyPr>
            <a:normAutofit fontScale="77500" lnSpcReduction="20000"/>
          </a:bodyPr>
          <a:lstStyle/>
          <a:p>
            <a:pPr marL="1028426" indent="-1028426">
              <a:lnSpc>
                <a:spcPct val="110000"/>
              </a:lnSpc>
              <a:buAutoNum type="arabicPeriod"/>
            </a:pPr>
            <a:r>
              <a:rPr lang="de-DE" sz="12447" dirty="0">
                <a:solidFill>
                  <a:schemeClr val="tx1"/>
                </a:solidFill>
              </a:rPr>
              <a:t> Slidevorlage nach Rubrik wählen (Blanko oder Bausteine)</a:t>
            </a:r>
          </a:p>
          <a:p>
            <a:pPr marL="1028426" indent="-1028426">
              <a:lnSpc>
                <a:spcPct val="110000"/>
              </a:lnSpc>
              <a:buAutoNum type="arabicPeriod"/>
            </a:pPr>
            <a:r>
              <a:rPr lang="de-DE" sz="12447" dirty="0">
                <a:solidFill>
                  <a:schemeClr val="tx1"/>
                </a:solidFill>
              </a:rPr>
              <a:t> Gestalten </a:t>
            </a:r>
          </a:p>
          <a:p>
            <a:pPr marL="1028426" indent="-1028426">
              <a:lnSpc>
                <a:spcPct val="110000"/>
              </a:lnSpc>
              <a:buAutoNum type="arabicPeriod"/>
            </a:pPr>
            <a:r>
              <a:rPr lang="de-DE" sz="12447" dirty="0">
                <a:solidFill>
                  <a:schemeClr val="tx1"/>
                </a:solidFill>
              </a:rPr>
              <a:t> Die </a:t>
            </a:r>
            <a:r>
              <a:rPr lang="de-DE" sz="12447" u="sng" dirty="0">
                <a:solidFill>
                  <a:schemeClr val="tx1"/>
                </a:solidFill>
              </a:rPr>
              <a:t>einzelne</a:t>
            </a:r>
            <a:r>
              <a:rPr lang="de-DE" sz="12447" dirty="0">
                <a:solidFill>
                  <a:schemeClr val="tx1"/>
                </a:solidFill>
              </a:rPr>
              <a:t> Folie als JPG exportieren</a:t>
            </a:r>
          </a:p>
          <a:p>
            <a:pPr marL="1028426" indent="-1028426">
              <a:lnSpc>
                <a:spcPct val="110000"/>
              </a:lnSpc>
              <a:buAutoNum type="arabicPeriod"/>
            </a:pPr>
            <a:r>
              <a:rPr lang="de-DE" sz="12447" dirty="0">
                <a:solidFill>
                  <a:schemeClr val="tx1"/>
                </a:solidFill>
              </a:rPr>
              <a:t> Fertige JPG Slide zur Kontrolle und Upload an LED senden</a:t>
            </a:r>
          </a:p>
        </p:txBody>
      </p:sp>
    </p:spTree>
    <p:extLst>
      <p:ext uri="{BB962C8B-B14F-4D97-AF65-F5344CB8AC3E}">
        <p14:creationId xmlns:p14="http://schemas.microsoft.com/office/powerpoint/2010/main" val="310879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EBE99-A6A6-AD22-7B0B-2A4B788A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67D8583D-A14F-C0C6-A37C-86374074558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2DACC4-2EDC-239D-2199-066DE070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450" dirty="0"/>
              <a:t>Blanko Vorlagen nach Slide-Rubriken</a:t>
            </a:r>
          </a:p>
        </p:txBody>
      </p:sp>
    </p:spTree>
    <p:extLst>
      <p:ext uri="{BB962C8B-B14F-4D97-AF65-F5344CB8AC3E}">
        <p14:creationId xmlns:p14="http://schemas.microsoft.com/office/powerpoint/2010/main" val="61656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08913037-0E21-C127-A227-15455EFC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4"/>
          <a:stretch>
            <a:fillRect/>
          </a:stretch>
        </p:blipFill>
        <p:spPr>
          <a:xfrm>
            <a:off x="125753" y="43008"/>
            <a:ext cx="5659068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7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2FAEB-CC46-C38B-C4AF-3F169691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Text, Reihe enthält.&#10;&#10;KI-generierte Inhalte können fehlerhaft sein.">
            <a:extLst>
              <a:ext uri="{FF2B5EF4-FFF2-40B4-BE49-F238E27FC236}">
                <a16:creationId xmlns:a16="http://schemas.microsoft.com/office/drawing/2014/main" id="{00067AFB-2C23-3E7F-4BE8-29AE0C7F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r="63287"/>
          <a:stretch>
            <a:fillRect/>
          </a:stretch>
        </p:blipFill>
        <p:spPr>
          <a:xfrm>
            <a:off x="45089" y="2678"/>
            <a:ext cx="8021043" cy="205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usenlogofarben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FFDE05"/>
      </a:accent1>
      <a:accent2>
        <a:srgbClr val="E74C2E"/>
      </a:accent2>
      <a:accent3>
        <a:srgbClr val="006BB1"/>
      </a:accent3>
      <a:accent4>
        <a:srgbClr val="000078"/>
      </a:accent4>
      <a:accent5>
        <a:srgbClr val="D0327D"/>
      </a:accent5>
      <a:accent6>
        <a:srgbClr val="FFDE05"/>
      </a:accent6>
      <a:hlink>
        <a:srgbClr val="006BB1"/>
      </a:hlink>
      <a:folHlink>
        <a:srgbClr val="00007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737</Words>
  <Application>Microsoft Office PowerPoint</Application>
  <PresentationFormat>Benutzerdefiniert</PresentationFormat>
  <Paragraphs>140</Paragraphs>
  <Slides>30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0" baseType="lpstr">
      <vt:lpstr>Aptos</vt:lpstr>
      <vt:lpstr>Aptos Display</vt:lpstr>
      <vt:lpstr>Arial</vt:lpstr>
      <vt:lpstr>Corbel</vt:lpstr>
      <vt:lpstr>Corbel </vt:lpstr>
      <vt:lpstr>Corbel Light</vt:lpstr>
      <vt:lpstr>Segoe UI</vt:lpstr>
      <vt:lpstr>Segoe UI Black</vt:lpstr>
      <vt:lpstr>Wingdings</vt:lpstr>
      <vt:lpstr>Office</vt:lpstr>
      <vt:lpstr>Monitorvorlagen</vt:lpstr>
      <vt:lpstr>Gestaltungskonzept | Gestaltungsvorgaben</vt:lpstr>
      <vt:lpstr>PowerPoint-Präsentation</vt:lpstr>
      <vt:lpstr>Musenlogofarben und Musenlogos</vt:lpstr>
      <vt:lpstr>5 Rubriken der Slides</vt:lpstr>
      <vt:lpstr>VORGEHEN</vt:lpstr>
      <vt:lpstr>Blanko Vorlagen nach Slide-Rubriken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Baustein Vorlagen zum Befüllen für: Info, Menschen, Freuden, Events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Baustein Vorlagen zum Befüllen für: Highlights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Monitorvorlagen</dc:title>
  <dc:creator>Nathalie Unteregger</dc:creator>
  <cp:lastModifiedBy>Nathalie Unteregger</cp:lastModifiedBy>
  <cp:revision>24</cp:revision>
  <dcterms:created xsi:type="dcterms:W3CDTF">2025-10-09T13:00:14Z</dcterms:created>
  <dcterms:modified xsi:type="dcterms:W3CDTF">2025-11-07T08:48:25Z</dcterms:modified>
</cp:coreProperties>
</file>